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2" /><Relationship Type="http://schemas.openxmlformats.org/package/2006/relationships/metadata/core-properties" Target="/docProps/core.xml" Id="rId3" /><Relationship Type="http://schemas.openxmlformats.org/officeDocument/2006/relationships/custom-properties" Target="/docProps/custom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theme" Target="/ppt/theme/theme1.xml" Id="rId2" /><Relationship Type="http://schemas.openxmlformats.org/officeDocument/2006/relationships/viewProps" Target="/ppt/viewProps.xml" Id="rId3" /><Relationship Type="http://schemas.openxmlformats.org/officeDocument/2006/relationships/presProps" Target="/ppt/presProps.xml" Id="rId4" /><Relationship Type="http://schemas.openxmlformats.org/officeDocument/2006/relationships/tableStyles" Target="/ppt/tableStyles.xml" Id="rId5" /><Relationship Type="http://schemas.openxmlformats.org/officeDocument/2006/relationships/slide" Target="/ppt/slides/slide1.xml" Id="rId6" /><Relationship Type="http://schemas.openxmlformats.org/officeDocument/2006/relationships/slide" Target="/ppt/slides/slide2.xml" Id="rId7" /><Relationship Type="http://schemas.openxmlformats.org/officeDocument/2006/relationships/slide" Target="/ppt/slides/slide3.xml" Id="rId8" /><Relationship Type="http://schemas.openxmlformats.org/officeDocument/2006/relationships/slide" Target="/ppt/slides/slide4.xml" Id="rId9" /><Relationship Type="http://schemas.openxmlformats.org/officeDocument/2006/relationships/slide" Target="/ppt/slides/slide5.xml" Id="rId10" /><Relationship Type="http://schemas.openxmlformats.org/officeDocument/2006/relationships/slide" Target="/ppt/slides/slide6.xml" Id="rId11" /><Relationship Type="http://schemas.openxmlformats.org/officeDocument/2006/relationships/slide" Target="/ppt/slides/slide7.xml" Id="rId12" /><Relationship Type="http://schemas.openxmlformats.org/officeDocument/2006/relationships/slide" Target="/ppt/slides/slide8.xml" Id="rId1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1.png" Id="rId2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2" /></Relationships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2923475" y="5954759"/>
            <a:ext cx="4762500" cy="619125"/>
          </a:xfrm>
          <a:custGeom>
            <a:avLst/>
            <a:gdLst/>
            <a:ahLst/>
            <a:cxnLst/>
            <a:rect l="l" t="t" r="r" b="b"/>
            <a:pathLst>
              <a:path w="4762500" h="619125">
                <a:moveTo>
                  <a:pt x="163405" y="619124"/>
                </a:moveTo>
                <a:lnTo>
                  <a:pt x="117587" y="607304"/>
                </a:lnTo>
                <a:lnTo>
                  <a:pt x="55790" y="566012"/>
                </a:lnTo>
                <a:lnTo>
                  <a:pt x="14499" y="504216"/>
                </a:lnTo>
                <a:lnTo>
                  <a:pt x="0" y="431322"/>
                </a:lnTo>
                <a:lnTo>
                  <a:pt x="0" y="190481"/>
                </a:lnTo>
                <a:lnTo>
                  <a:pt x="14499" y="117587"/>
                </a:lnTo>
                <a:lnTo>
                  <a:pt x="55790" y="55791"/>
                </a:lnTo>
                <a:lnTo>
                  <a:pt x="117587" y="14499"/>
                </a:lnTo>
                <a:lnTo>
                  <a:pt x="190481" y="0"/>
                </a:lnTo>
                <a:lnTo>
                  <a:pt x="4571553" y="0"/>
                </a:lnTo>
                <a:lnTo>
                  <a:pt x="4644448" y="14499"/>
                </a:lnTo>
                <a:lnTo>
                  <a:pt x="4706244" y="55790"/>
                </a:lnTo>
                <a:lnTo>
                  <a:pt x="4747535" y="117587"/>
                </a:lnTo>
                <a:lnTo>
                  <a:pt x="4762035" y="190481"/>
                </a:lnTo>
                <a:lnTo>
                  <a:pt x="4762035" y="431322"/>
                </a:lnTo>
                <a:lnTo>
                  <a:pt x="4758341" y="468656"/>
                </a:lnTo>
                <a:lnTo>
                  <a:pt x="4730032" y="537001"/>
                </a:lnTo>
                <a:lnTo>
                  <a:pt x="4677233" y="589800"/>
                </a:lnTo>
                <a:lnTo>
                  <a:pt x="4608888" y="618109"/>
                </a:lnTo>
                <a:lnTo>
                  <a:pt x="4598630" y="619124"/>
                </a:lnTo>
              </a:path>
            </a:pathLst>
          </a:custGeom>
          <a:ln w="38099">
            <a:solidFill>
              <a:srgbClr val="FFDE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E312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700"/>
            <a:ext cx="16230599" cy="82295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3556171"/>
            <a:ext cx="18288000" cy="3175000"/>
          </a:xfrm>
          <a:custGeom>
            <a:avLst/>
            <a:gdLst/>
            <a:ahLst/>
            <a:cxnLst/>
            <a:rect l="l" t="t" r="r" b="b"/>
            <a:pathLst>
              <a:path w="18288000" h="3175000">
                <a:moveTo>
                  <a:pt x="17907000" y="3174656"/>
                </a:moveTo>
                <a:lnTo>
                  <a:pt x="381000" y="3174656"/>
                </a:lnTo>
                <a:lnTo>
                  <a:pt x="330919" y="3171352"/>
                </a:lnTo>
                <a:lnTo>
                  <a:pt x="282121" y="3161603"/>
                </a:lnTo>
                <a:lnTo>
                  <a:pt x="235197" y="3145654"/>
                </a:lnTo>
                <a:lnTo>
                  <a:pt x="190739" y="3123751"/>
                </a:lnTo>
                <a:lnTo>
                  <a:pt x="149340" y="3096139"/>
                </a:lnTo>
                <a:lnTo>
                  <a:pt x="111592" y="3063064"/>
                </a:lnTo>
                <a:lnTo>
                  <a:pt x="78516" y="3025315"/>
                </a:lnTo>
                <a:lnTo>
                  <a:pt x="50904" y="2983916"/>
                </a:lnTo>
                <a:lnTo>
                  <a:pt x="29001" y="2939458"/>
                </a:lnTo>
                <a:lnTo>
                  <a:pt x="13053" y="2892534"/>
                </a:lnTo>
                <a:lnTo>
                  <a:pt x="3304" y="2843736"/>
                </a:lnTo>
                <a:lnTo>
                  <a:pt x="0" y="2793656"/>
                </a:lnTo>
                <a:lnTo>
                  <a:pt x="0" y="380999"/>
                </a:lnTo>
                <a:lnTo>
                  <a:pt x="3304" y="330919"/>
                </a:lnTo>
                <a:lnTo>
                  <a:pt x="13053" y="282121"/>
                </a:lnTo>
                <a:lnTo>
                  <a:pt x="29001" y="235197"/>
                </a:lnTo>
                <a:lnTo>
                  <a:pt x="50904" y="190739"/>
                </a:lnTo>
                <a:lnTo>
                  <a:pt x="78516" y="149340"/>
                </a:lnTo>
                <a:lnTo>
                  <a:pt x="111592" y="111592"/>
                </a:lnTo>
                <a:lnTo>
                  <a:pt x="149340" y="78516"/>
                </a:lnTo>
                <a:lnTo>
                  <a:pt x="190739" y="50904"/>
                </a:lnTo>
                <a:lnTo>
                  <a:pt x="235197" y="29001"/>
                </a:lnTo>
                <a:lnTo>
                  <a:pt x="282121" y="13053"/>
                </a:lnTo>
                <a:lnTo>
                  <a:pt x="330919" y="3304"/>
                </a:lnTo>
                <a:lnTo>
                  <a:pt x="381000" y="0"/>
                </a:lnTo>
                <a:lnTo>
                  <a:pt x="17907000" y="0"/>
                </a:lnTo>
                <a:lnTo>
                  <a:pt x="17957079" y="3304"/>
                </a:lnTo>
                <a:lnTo>
                  <a:pt x="18005877" y="13053"/>
                </a:lnTo>
                <a:lnTo>
                  <a:pt x="18052801" y="29001"/>
                </a:lnTo>
                <a:lnTo>
                  <a:pt x="18097259" y="50904"/>
                </a:lnTo>
                <a:lnTo>
                  <a:pt x="18138659" y="78516"/>
                </a:lnTo>
                <a:lnTo>
                  <a:pt x="18176408" y="111592"/>
                </a:lnTo>
                <a:lnTo>
                  <a:pt x="18209484" y="149340"/>
                </a:lnTo>
                <a:lnTo>
                  <a:pt x="18237095" y="190739"/>
                </a:lnTo>
                <a:lnTo>
                  <a:pt x="18258998" y="235197"/>
                </a:lnTo>
                <a:lnTo>
                  <a:pt x="18274946" y="282121"/>
                </a:lnTo>
                <a:lnTo>
                  <a:pt x="18284695" y="330919"/>
                </a:lnTo>
                <a:lnTo>
                  <a:pt x="18288000" y="380999"/>
                </a:lnTo>
                <a:lnTo>
                  <a:pt x="18288000" y="2793656"/>
                </a:lnTo>
                <a:lnTo>
                  <a:pt x="18284695" y="2843736"/>
                </a:lnTo>
                <a:lnTo>
                  <a:pt x="18274946" y="2892534"/>
                </a:lnTo>
                <a:lnTo>
                  <a:pt x="18258998" y="2939458"/>
                </a:lnTo>
                <a:lnTo>
                  <a:pt x="18237095" y="2983916"/>
                </a:lnTo>
                <a:lnTo>
                  <a:pt x="18209484" y="3025315"/>
                </a:lnTo>
                <a:lnTo>
                  <a:pt x="18176408" y="3063064"/>
                </a:lnTo>
                <a:lnTo>
                  <a:pt x="18138659" y="3096139"/>
                </a:lnTo>
                <a:lnTo>
                  <a:pt x="18097259" y="3123751"/>
                </a:lnTo>
                <a:lnTo>
                  <a:pt x="18052801" y="3145654"/>
                </a:lnTo>
                <a:lnTo>
                  <a:pt x="18005877" y="3161603"/>
                </a:lnTo>
                <a:lnTo>
                  <a:pt x="17957079" y="3171352"/>
                </a:lnTo>
                <a:lnTo>
                  <a:pt x="17907000" y="3174656"/>
                </a:lnTo>
                <a:close/>
              </a:path>
            </a:pathLst>
          </a:custGeom>
          <a:solidFill>
            <a:srgbClr val="4B4B4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theme" Target="/ppt/theme/theme1.xml" Id="rId6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E31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0055" y="271870"/>
            <a:ext cx="12233842" cy="33476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3381" y="2488860"/>
            <a:ext cx="7465695" cy="254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.png" Id="rId2" /><Relationship Type="http://schemas.openxmlformats.org/officeDocument/2006/relationships/image" Target="/ppt/media/image4.png" Id="rId3" /><Relationship Type="http://schemas.openxmlformats.org/officeDocument/2006/relationships/image" Target="/ppt/media/image5.png" Id="rId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6.png" Id="rId2" /><Relationship Type="http://schemas.openxmlformats.org/officeDocument/2006/relationships/image" Target="/ppt/media/image7.png" Id="rId3" /><Relationship Type="http://schemas.openxmlformats.org/officeDocument/2006/relationships/image" Target="/ppt/media/image8.png" Id="rId4" /><Relationship Type="http://schemas.openxmlformats.org/officeDocument/2006/relationships/image" Target="/ppt/media/image9.png" Id="rId5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0.png" Id="rId2" /><Relationship Type="http://schemas.openxmlformats.org/officeDocument/2006/relationships/image" Target="/ppt/media/image11.png" Id="rId3" /><Relationship Type="http://schemas.openxmlformats.org/officeDocument/2006/relationships/image" Target="/ppt/media/image12.png" Id="rId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3.png" Id="rId2" /><Relationship Type="http://schemas.openxmlformats.org/officeDocument/2006/relationships/image" Target="/ppt/media/image14.png" Id="rId3" /><Relationship Type="http://schemas.openxmlformats.org/officeDocument/2006/relationships/image" Target="/ppt/media/image15.png" Id="rId4" /><Relationship Type="http://schemas.openxmlformats.org/officeDocument/2006/relationships/image" Target="/ppt/media/image16.png" Id="rId5" /><Relationship Type="http://schemas.openxmlformats.org/officeDocument/2006/relationships/image" Target="/ppt/media/image17.png" Id="rId6" /><Relationship Type="http://schemas.openxmlformats.org/officeDocument/2006/relationships/image" Target="/ppt/media/image18.png" Id="rId7" /><Relationship Type="http://schemas.openxmlformats.org/officeDocument/2006/relationships/image" Target="/ppt/media/image19.png" Id="rId8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image" Target="/ppt/media/image20.png" Id="rId2" /><Relationship Type="http://schemas.openxmlformats.org/officeDocument/2006/relationships/image" Target="/ppt/media/image21.png" Id="rId3" /><Relationship Type="http://schemas.openxmlformats.org/officeDocument/2006/relationships/image" Target="/ppt/media/image22.png" Id="rId4" /><Relationship Type="http://schemas.openxmlformats.org/officeDocument/2006/relationships/image" Target="/ppt/media/image23.png" Id="rId5" /><Relationship Type="http://schemas.openxmlformats.org/officeDocument/2006/relationships/image" Target="/ppt/media/image24.png" Id="rId6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5.png" Id="rId2" /><Relationship Type="http://schemas.openxmlformats.org/officeDocument/2006/relationships/image" Target="/ppt/media/image26.png" Id="rId3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7.png" Id="rId2" /><Relationship Type="http://schemas.openxmlformats.org/officeDocument/2006/relationships/image" Target="/ppt/media/image28.png" Id="rId3" /><Relationship Type="http://schemas.openxmlformats.org/officeDocument/2006/relationships/image" Target="/ppt/media/image29.png" Id="rId4" /><Relationship Type="http://schemas.openxmlformats.org/officeDocument/2006/relationships/image" Target="/ppt/media/image30.png" Id="rId5" /><Relationship Type="http://schemas.openxmlformats.org/officeDocument/2006/relationships/image" Target="/ppt/media/image31.png" Id="rId6" /><Relationship Type="http://schemas.openxmlformats.org/officeDocument/2006/relationships/image" Target="/ppt/media/image32.png" Id="rId7" /><Relationship Type="http://schemas.openxmlformats.org/officeDocument/2006/relationships/image" Target="/ppt/media/image33.png" Id="rId8" /><Relationship Type="http://schemas.openxmlformats.org/officeDocument/2006/relationships/image" Target="/ppt/media/image34.png" Id="rId9" /><Relationship Type="http://schemas.openxmlformats.org/officeDocument/2006/relationships/image" Target="/ppt/media/image12.png" Id="rId10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57229" y="3128418"/>
              <a:ext cx="0" cy="3437254"/>
            </a:xfrm>
            <a:custGeom>
              <a:avLst/>
              <a:gdLst/>
              <a:ahLst/>
              <a:cxnLst/>
              <a:rect l="l" t="t" r="r" b="b"/>
              <a:pathLst>
                <a:path w="0" h="3437254">
                  <a:moveTo>
                    <a:pt x="0" y="3436979"/>
                  </a:moveTo>
                  <a:lnTo>
                    <a:pt x="0" y="0"/>
                  </a:lnTo>
                </a:path>
              </a:pathLst>
            </a:custGeom>
            <a:ln w="1142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5647" y="1473088"/>
              <a:ext cx="8571670" cy="881391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3200" y="3996017"/>
              <a:ext cx="574675" cy="67310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016000" y="6943104"/>
            <a:ext cx="6312535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800" spc="-85">
                <a:solidFill>
                  <a:srgbClr val="FFFFFF"/>
                </a:solidFill>
                <a:latin typeface="Verdana"/>
                <a:cs typeface="Verdana"/>
              </a:rPr>
              <a:t>Mentor</a:t>
            </a:r>
            <a:r>
              <a:rPr dirty="0" sz="28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10">
                <a:solidFill>
                  <a:srgbClr val="FFFFFF"/>
                </a:solidFill>
                <a:latin typeface="Verdana"/>
                <a:cs typeface="Verdana"/>
              </a:rPr>
              <a:t>Name:Bhargav</a:t>
            </a:r>
            <a:r>
              <a:rPr dirty="0" sz="28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5">
                <a:solidFill>
                  <a:srgbClr val="FFFFFF"/>
                </a:solidFill>
                <a:latin typeface="Verdana"/>
                <a:cs typeface="Verdana"/>
              </a:rPr>
              <a:t>Sai</a:t>
            </a:r>
            <a:r>
              <a:rPr dirty="0" sz="28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Reddy </a:t>
            </a:r>
            <a:r>
              <a:rPr dirty="0" sz="2800" spc="-65">
                <a:solidFill>
                  <a:srgbClr val="FFFFFF"/>
                </a:solidFill>
                <a:latin typeface="Verdana"/>
                <a:cs typeface="Verdana"/>
              </a:rPr>
              <a:t>Coordinator</a:t>
            </a:r>
            <a:r>
              <a:rPr dirty="0" sz="2800" spc="-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40">
                <a:solidFill>
                  <a:srgbClr val="FFFFFF"/>
                </a:solidFill>
                <a:latin typeface="Verdana"/>
                <a:cs typeface="Verdana"/>
              </a:rPr>
              <a:t>Name:</a:t>
            </a:r>
            <a:r>
              <a:rPr dirty="0" sz="280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Anantha</a:t>
            </a:r>
            <a:r>
              <a:rPr dirty="0" sz="280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45">
                <a:solidFill>
                  <a:srgbClr val="FFFFFF"/>
                </a:solidFill>
                <a:latin typeface="Verdana"/>
                <a:cs typeface="Verdana"/>
              </a:rPr>
              <a:t>Lakshmi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39702" y="3729349"/>
            <a:ext cx="7219315" cy="234886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1915">
              <a:lnSpc>
                <a:spcPct val="100000"/>
              </a:lnSpc>
              <a:spcBef>
                <a:spcPts val="100"/>
              </a:spcBef>
              <a:tabLst>
                <a:tab pos="2139950" algn="l"/>
              </a:tabLst>
            </a:pPr>
            <a:r>
              <a:rPr dirty="0" sz="7000" spc="-25">
                <a:solidFill>
                  <a:srgbClr val="FFDE58"/>
                </a:solidFill>
              </a:rPr>
              <a:t>Air</a:t>
            </a:r>
            <a:r>
              <a:rPr dirty="0" sz="7000">
                <a:solidFill>
                  <a:srgbClr val="FFDE58"/>
                </a:solidFill>
              </a:rPr>
              <a:t>	</a:t>
            </a:r>
            <a:r>
              <a:rPr dirty="0" sz="7000" spc="-25">
                <a:solidFill>
                  <a:srgbClr val="FFDE58"/>
                </a:solidFill>
              </a:rPr>
              <a:t>uality</a:t>
            </a:r>
            <a:r>
              <a:rPr dirty="0" sz="7000" spc="-470">
                <a:solidFill>
                  <a:srgbClr val="FFDE58"/>
                </a:solidFill>
              </a:rPr>
              <a:t> </a:t>
            </a:r>
            <a:r>
              <a:rPr dirty="0" sz="7000" spc="-465">
                <a:solidFill>
                  <a:srgbClr val="FFDE58"/>
                </a:solidFill>
              </a:rPr>
              <a:t>Index</a:t>
            </a:r>
            <a:endParaRPr sz="7000"/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8200" spc="-10"/>
              <a:t>Visualization</a:t>
            </a:r>
            <a:endParaRPr sz="8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177951" y="3667738"/>
            <a:ext cx="5663565" cy="4419600"/>
            <a:chOff x="12177951" y="3667738"/>
            <a:chExt cx="5663565" cy="44196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4143" y="3683931"/>
              <a:ext cx="5630883" cy="438705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182713" y="3672501"/>
              <a:ext cx="5654040" cy="4410075"/>
            </a:xfrm>
            <a:custGeom>
              <a:avLst/>
              <a:gdLst/>
              <a:ahLst/>
              <a:cxnLst/>
              <a:rect l="l" t="t" r="r" b="b"/>
              <a:pathLst>
                <a:path w="5654040" h="4410075">
                  <a:moveTo>
                    <a:pt x="0" y="0"/>
                  </a:moveTo>
                  <a:lnTo>
                    <a:pt x="0" y="4409776"/>
                  </a:lnTo>
                  <a:lnTo>
                    <a:pt x="5653682" y="4409776"/>
                  </a:lnTo>
                  <a:lnTo>
                    <a:pt x="5653682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3522106"/>
            <a:ext cx="123825" cy="12382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91690" y="3275720"/>
            <a:ext cx="11116945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800" spc="204">
                <a:solidFill>
                  <a:srgbClr val="FFFFFF"/>
                </a:solidFill>
                <a:latin typeface="Lucida Sans Unicode"/>
                <a:cs typeface="Lucida Sans Unicode"/>
              </a:rPr>
              <a:t>PROJECT</a:t>
            </a:r>
            <a:r>
              <a:rPr dirty="0" sz="2800" spc="3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800" spc="65">
                <a:solidFill>
                  <a:srgbClr val="FFFFFF"/>
                </a:solidFill>
                <a:latin typeface="Lucida Sans Unicode"/>
                <a:cs typeface="Lucida Sans Unicode"/>
              </a:rPr>
              <a:t>GOAL:</a:t>
            </a:r>
            <a:r>
              <a:rPr dirty="0" sz="2800" spc="5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800" spc="-10">
                <a:solidFill>
                  <a:srgbClr val="FFFFFF"/>
                </a:solidFill>
                <a:latin typeface="Lucida Sans Unicode"/>
                <a:cs typeface="Lucida Sans Unicode"/>
              </a:rPr>
              <a:t>REAL-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TIME,</a:t>
            </a:r>
            <a:r>
              <a:rPr dirty="0" sz="2800" spc="5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800" spc="75">
                <a:solidFill>
                  <a:srgbClr val="FFFFFF"/>
                </a:solidFill>
                <a:latin typeface="Lucida Sans Unicode"/>
                <a:cs typeface="Lucida Sans Unicode"/>
              </a:rPr>
              <a:t>INTERACTIVE</a:t>
            </a:r>
            <a:r>
              <a:rPr dirty="0" sz="2800" spc="5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800" spc="55">
                <a:solidFill>
                  <a:srgbClr val="FFFFFF"/>
                </a:solidFill>
                <a:latin typeface="Lucida Sans Unicode"/>
                <a:cs typeface="Lucida Sans Unicode"/>
              </a:rPr>
              <a:t>VISUALIZATIONS </a:t>
            </a:r>
            <a:r>
              <a:rPr dirty="0" sz="2800" spc="11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800" spc="14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AIR</a:t>
            </a:r>
            <a:r>
              <a:rPr dirty="0" sz="2800" spc="14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800" spc="50">
                <a:solidFill>
                  <a:srgbClr val="FFFFFF"/>
                </a:solidFill>
                <a:latin typeface="Lucida Sans Unicode"/>
                <a:cs typeface="Lucida Sans Unicode"/>
              </a:rPr>
              <a:t>QUALITY</a:t>
            </a:r>
            <a:r>
              <a:rPr dirty="0" sz="2800" spc="14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800" spc="140">
                <a:solidFill>
                  <a:srgbClr val="FFFFFF"/>
                </a:solidFill>
                <a:latin typeface="Lucida Sans Unicode"/>
                <a:cs typeface="Lucida Sans Unicode"/>
              </a:rPr>
              <a:t>METRICS</a:t>
            </a:r>
            <a:r>
              <a:rPr dirty="0" sz="2800" spc="14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800" spc="60">
                <a:solidFill>
                  <a:srgbClr val="FFFFFF"/>
                </a:solidFill>
                <a:latin typeface="Lucida Sans Unicode"/>
                <a:cs typeface="Lucida Sans Unicode"/>
              </a:rPr>
              <a:t>(AQI,</a:t>
            </a:r>
            <a:r>
              <a:rPr dirty="0" sz="2800" spc="14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800" spc="125">
                <a:solidFill>
                  <a:srgbClr val="FFFFFF"/>
                </a:solidFill>
                <a:latin typeface="Lucida Sans Unicode"/>
                <a:cs typeface="Lucida Sans Unicode"/>
              </a:rPr>
              <a:t>CO,</a:t>
            </a:r>
            <a:r>
              <a:rPr dirty="0" sz="2800" spc="14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PM2.5,</a:t>
            </a:r>
            <a:r>
              <a:rPr dirty="0" sz="2800" spc="14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PM10,</a:t>
            </a:r>
            <a:r>
              <a:rPr dirty="0" sz="2800" spc="14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800" spc="-20">
                <a:solidFill>
                  <a:srgbClr val="FFFFFF"/>
                </a:solidFill>
                <a:latin typeface="Lucida Sans Unicode"/>
                <a:cs typeface="Lucida Sans Unicode"/>
              </a:rPr>
              <a:t>NO2, </a:t>
            </a:r>
            <a:r>
              <a:rPr dirty="0" sz="2800" spc="80">
                <a:solidFill>
                  <a:srgbClr val="FFFFFF"/>
                </a:solidFill>
                <a:latin typeface="Lucida Sans Unicode"/>
                <a:cs typeface="Lucida Sans Unicode"/>
              </a:rPr>
              <a:t>OZONE).</a:t>
            </a:r>
            <a:endParaRPr sz="2800">
              <a:latin typeface="Lucida Sans Unicode"/>
              <a:cs typeface="Lucida Sans Unicode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5503306"/>
            <a:ext cx="123825" cy="12382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587" y="5993843"/>
            <a:ext cx="133350" cy="13334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0587" y="6489143"/>
            <a:ext cx="133350" cy="13334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154708" y="6316138"/>
            <a:ext cx="255397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8030" algn="l"/>
              </a:tabLst>
            </a:pPr>
            <a:r>
              <a:rPr dirty="0" sz="2800" spc="215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91690" y="5256919"/>
            <a:ext cx="8474710" cy="20066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2800" spc="90">
                <a:solidFill>
                  <a:srgbClr val="FFFFFF"/>
                </a:solidFill>
                <a:latin typeface="Lucida Sans Unicode"/>
                <a:cs typeface="Lucida Sans Unicode"/>
              </a:rPr>
              <a:t>KEY</a:t>
            </a:r>
            <a:r>
              <a:rPr dirty="0" sz="28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Lucida Sans Unicode"/>
                <a:cs typeface="Lucida Sans Unicode"/>
              </a:rPr>
              <a:t>FEATURES:</a:t>
            </a:r>
            <a:endParaRPr sz="2800">
              <a:latin typeface="Lucida Sans Unicode"/>
              <a:cs typeface="Lucida Sans Unicode"/>
            </a:endParaRPr>
          </a:p>
          <a:p>
            <a:pPr marL="617220" marR="5080">
              <a:lnSpc>
                <a:spcPct val="116100"/>
              </a:lnSpc>
              <a:tabLst>
                <a:tab pos="2910205" algn="l"/>
                <a:tab pos="5906135" algn="l"/>
                <a:tab pos="7150100" algn="l"/>
              </a:tabLst>
            </a:pPr>
            <a:r>
              <a:rPr dirty="0" sz="2800" spc="95">
                <a:solidFill>
                  <a:srgbClr val="FFFFFF"/>
                </a:solidFill>
                <a:latin typeface="Lucida Sans Unicode"/>
                <a:cs typeface="Lucida Sans Unicode"/>
              </a:rPr>
              <a:t>TRACK</a:t>
            </a:r>
            <a:r>
              <a:rPr dirty="0" sz="28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45">
                <a:solidFill>
                  <a:srgbClr val="FFFFFF"/>
                </a:solidFill>
                <a:latin typeface="Lucida Sans Unicode"/>
                <a:cs typeface="Lucida Sans Unicode"/>
              </a:rPr>
              <a:t>ANALYZE</a:t>
            </a:r>
            <a:r>
              <a:rPr dirty="0" sz="28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AIR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Lucida Sans Unicode"/>
                <a:cs typeface="Lucida Sans Unicode"/>
              </a:rPr>
              <a:t>POLLUTION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Lucida Sans Unicode"/>
                <a:cs typeface="Lucida Sans Unicode"/>
              </a:rPr>
              <a:t>DATA. </a:t>
            </a:r>
            <a:r>
              <a:rPr dirty="0" sz="2800" spc="90">
                <a:solidFill>
                  <a:srgbClr val="FFFFFF"/>
                </a:solidFill>
                <a:latin typeface="Lucida Sans Unicode"/>
                <a:cs typeface="Lucida Sans Unicode"/>
              </a:rPr>
              <a:t>CHATBOT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60">
                <a:solidFill>
                  <a:srgbClr val="FFFFFF"/>
                </a:solidFill>
                <a:latin typeface="Lucida Sans Unicode"/>
                <a:cs typeface="Lucida Sans Unicode"/>
              </a:rPr>
              <a:t>INTEGRATION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9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100">
                <a:solidFill>
                  <a:srgbClr val="FFFFFF"/>
                </a:solidFill>
                <a:latin typeface="Lucida Sans Unicode"/>
                <a:cs typeface="Lucida Sans Unicode"/>
              </a:rPr>
              <a:t>EASY </a:t>
            </a:r>
            <a:r>
              <a:rPr dirty="0" sz="2800" spc="35">
                <a:solidFill>
                  <a:srgbClr val="FFFFFF"/>
                </a:solidFill>
                <a:latin typeface="Lucida Sans Unicode"/>
                <a:cs typeface="Lucida Sans Unicode"/>
              </a:rPr>
              <a:t>INFORMATION.</a:t>
            </a:r>
            <a:endParaRPr sz="2800">
              <a:latin typeface="Lucida Sans Unicode"/>
              <a:cs typeface="Lucida Sans Unicode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49" y="7979805"/>
            <a:ext cx="123825" cy="12382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91690" y="7733419"/>
            <a:ext cx="11116945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  <a:tabLst>
                <a:tab pos="2116455" algn="l"/>
                <a:tab pos="3466465" algn="l"/>
                <a:tab pos="6057265" algn="l"/>
                <a:tab pos="7157720" algn="l"/>
                <a:tab pos="9180195" algn="l"/>
              </a:tabLst>
            </a:pPr>
            <a:r>
              <a:rPr dirty="0" sz="2800" spc="125">
                <a:solidFill>
                  <a:srgbClr val="FFFFFF"/>
                </a:solidFill>
                <a:latin typeface="Lucida Sans Unicode"/>
                <a:cs typeface="Lucida Sans Unicode"/>
              </a:rPr>
              <a:t>PURPOSE: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90">
                <a:solidFill>
                  <a:srgbClr val="FFFFFF"/>
                </a:solidFill>
                <a:latin typeface="Lucida Sans Unicode"/>
                <a:cs typeface="Lucida Sans Unicode"/>
              </a:rPr>
              <a:t>RAISE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170">
                <a:solidFill>
                  <a:srgbClr val="FFFFFF"/>
                </a:solidFill>
                <a:latin typeface="Lucida Sans Unicode"/>
                <a:cs typeface="Lucida Sans Unicode"/>
              </a:rPr>
              <a:t>AWARENESS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-2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145">
                <a:solidFill>
                  <a:srgbClr val="FFFFFF"/>
                </a:solidFill>
                <a:latin typeface="Lucida Sans Unicode"/>
                <a:cs typeface="Lucida Sans Unicode"/>
              </a:rPr>
              <a:t>SUPPORT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800" spc="80">
                <a:solidFill>
                  <a:srgbClr val="FFFFFF"/>
                </a:solidFill>
                <a:latin typeface="Lucida Sans Unicode"/>
                <a:cs typeface="Lucida Sans Unicode"/>
              </a:rPr>
              <a:t>INFORMED </a:t>
            </a:r>
            <a:r>
              <a:rPr dirty="0" sz="2800" spc="140">
                <a:solidFill>
                  <a:srgbClr val="FFFFFF"/>
                </a:solidFill>
                <a:latin typeface="Lucida Sans Unicode"/>
                <a:cs typeface="Lucida Sans Unicode"/>
              </a:rPr>
              <a:t>DECISIONS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28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AIR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Lucida Sans Unicode"/>
                <a:cs typeface="Lucida Sans Unicode"/>
              </a:rPr>
              <a:t>QUALITY.</a:t>
            </a:r>
            <a:endParaRPr sz="2800">
              <a:latin typeface="Lucida Sans Unicode"/>
              <a:cs typeface="Lucida Sans Unicode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3840653" y="290810"/>
            <a:ext cx="2795905" cy="2817495"/>
            <a:chOff x="3840653" y="290810"/>
            <a:chExt cx="2795905" cy="2817495"/>
          </a:xfrm>
        </p:grpSpPr>
        <p:sp>
          <p:nvSpPr>
            <p:cNvPr id="15" name="object 15" descr=""/>
            <p:cNvSpPr/>
            <p:nvPr/>
          </p:nvSpPr>
          <p:spPr>
            <a:xfrm>
              <a:off x="5957680" y="454571"/>
              <a:ext cx="351155" cy="180340"/>
            </a:xfrm>
            <a:custGeom>
              <a:avLst/>
              <a:gdLst/>
              <a:ahLst/>
              <a:cxnLst/>
              <a:rect l="l" t="t" r="r" b="b"/>
              <a:pathLst>
                <a:path w="351154" h="180340">
                  <a:moveTo>
                    <a:pt x="350841" y="179754"/>
                  </a:moveTo>
                  <a:lnTo>
                    <a:pt x="263" y="179754"/>
                  </a:lnTo>
                  <a:lnTo>
                    <a:pt x="0" y="175572"/>
                  </a:lnTo>
                  <a:lnTo>
                    <a:pt x="6273" y="128893"/>
                  </a:lnTo>
                  <a:lnTo>
                    <a:pt x="23976" y="86951"/>
                  </a:lnTo>
                  <a:lnTo>
                    <a:pt x="51430" y="51418"/>
                  </a:lnTo>
                  <a:lnTo>
                    <a:pt x="86956" y="23967"/>
                  </a:lnTo>
                  <a:lnTo>
                    <a:pt x="128877" y="6270"/>
                  </a:lnTo>
                  <a:lnTo>
                    <a:pt x="175515" y="0"/>
                  </a:lnTo>
                  <a:lnTo>
                    <a:pt x="222181" y="6270"/>
                  </a:lnTo>
                  <a:lnTo>
                    <a:pt x="264116" y="23967"/>
                  </a:lnTo>
                  <a:lnTo>
                    <a:pt x="299646" y="51418"/>
                  </a:lnTo>
                  <a:lnTo>
                    <a:pt x="327097" y="86951"/>
                  </a:lnTo>
                  <a:lnTo>
                    <a:pt x="344796" y="128893"/>
                  </a:lnTo>
                  <a:lnTo>
                    <a:pt x="351067" y="175572"/>
                  </a:lnTo>
                  <a:lnTo>
                    <a:pt x="350841" y="179754"/>
                  </a:lnTo>
                  <a:close/>
                </a:path>
              </a:pathLst>
            </a:custGeom>
            <a:solidFill>
              <a:srgbClr val="C3C2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013494" y="454571"/>
              <a:ext cx="2120265" cy="2654300"/>
            </a:xfrm>
            <a:custGeom>
              <a:avLst/>
              <a:gdLst/>
              <a:ahLst/>
              <a:cxnLst/>
              <a:rect l="l" t="t" r="r" b="b"/>
              <a:pathLst>
                <a:path w="2120265" h="2654300">
                  <a:moveTo>
                    <a:pt x="1768708" y="2653739"/>
                  </a:moveTo>
                  <a:lnTo>
                    <a:pt x="0" y="2653739"/>
                  </a:lnTo>
                  <a:lnTo>
                    <a:pt x="0" y="179754"/>
                  </a:lnTo>
                  <a:lnTo>
                    <a:pt x="188" y="179452"/>
                  </a:lnTo>
                  <a:lnTo>
                    <a:pt x="0" y="175572"/>
                  </a:lnTo>
                  <a:lnTo>
                    <a:pt x="6268" y="128893"/>
                  </a:lnTo>
                  <a:lnTo>
                    <a:pt x="23959" y="86951"/>
                  </a:lnTo>
                  <a:lnTo>
                    <a:pt x="51402" y="51418"/>
                  </a:lnTo>
                  <a:lnTo>
                    <a:pt x="86923" y="23967"/>
                  </a:lnTo>
                  <a:lnTo>
                    <a:pt x="128851" y="6270"/>
                  </a:lnTo>
                  <a:lnTo>
                    <a:pt x="175514" y="0"/>
                  </a:lnTo>
                  <a:lnTo>
                    <a:pt x="2119701" y="0"/>
                  </a:lnTo>
                  <a:lnTo>
                    <a:pt x="2073063" y="6270"/>
                  </a:lnTo>
                  <a:lnTo>
                    <a:pt x="2031142" y="23967"/>
                  </a:lnTo>
                  <a:lnTo>
                    <a:pt x="1995616" y="51418"/>
                  </a:lnTo>
                  <a:lnTo>
                    <a:pt x="1968162" y="86951"/>
                  </a:lnTo>
                  <a:lnTo>
                    <a:pt x="1950460" y="128893"/>
                  </a:lnTo>
                  <a:lnTo>
                    <a:pt x="1944186" y="175572"/>
                  </a:lnTo>
                  <a:lnTo>
                    <a:pt x="1944449" y="179754"/>
                  </a:lnTo>
                  <a:lnTo>
                    <a:pt x="1944186" y="179754"/>
                  </a:lnTo>
                  <a:lnTo>
                    <a:pt x="1944186" y="2473947"/>
                  </a:lnTo>
                  <a:lnTo>
                    <a:pt x="1943960" y="2474249"/>
                  </a:lnTo>
                  <a:lnTo>
                    <a:pt x="1944186" y="2478167"/>
                  </a:lnTo>
                  <a:lnTo>
                    <a:pt x="1937915" y="2524846"/>
                  </a:lnTo>
                  <a:lnTo>
                    <a:pt x="1920219" y="2566788"/>
                  </a:lnTo>
                  <a:lnTo>
                    <a:pt x="1892774" y="2602321"/>
                  </a:lnTo>
                  <a:lnTo>
                    <a:pt x="1857257" y="2629772"/>
                  </a:lnTo>
                  <a:lnTo>
                    <a:pt x="1815343" y="2647469"/>
                  </a:lnTo>
                  <a:lnTo>
                    <a:pt x="1768708" y="26537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840653" y="2928519"/>
              <a:ext cx="1941830" cy="180340"/>
            </a:xfrm>
            <a:custGeom>
              <a:avLst/>
              <a:gdLst/>
              <a:ahLst/>
              <a:cxnLst/>
              <a:rect l="l" t="t" r="r" b="b"/>
              <a:pathLst>
                <a:path w="1941829" h="180339">
                  <a:moveTo>
                    <a:pt x="1941549" y="179792"/>
                  </a:moveTo>
                  <a:lnTo>
                    <a:pt x="172840" y="179792"/>
                  </a:lnTo>
                  <a:lnTo>
                    <a:pt x="172840" y="179641"/>
                  </a:lnTo>
                  <a:lnTo>
                    <a:pt x="126807" y="172821"/>
                  </a:lnTo>
                  <a:lnTo>
                    <a:pt x="85494" y="154875"/>
                  </a:lnTo>
                  <a:lnTo>
                    <a:pt x="50531" y="127421"/>
                  </a:lnTo>
                  <a:lnTo>
                    <a:pt x="23542" y="92081"/>
                  </a:lnTo>
                  <a:lnTo>
                    <a:pt x="6156" y="50473"/>
                  </a:lnTo>
                  <a:lnTo>
                    <a:pt x="0" y="4219"/>
                  </a:lnTo>
                  <a:lnTo>
                    <a:pt x="0" y="2788"/>
                  </a:lnTo>
                  <a:lnTo>
                    <a:pt x="225" y="1431"/>
                  </a:lnTo>
                  <a:lnTo>
                    <a:pt x="225" y="0"/>
                  </a:lnTo>
                  <a:lnTo>
                    <a:pt x="1766223" y="0"/>
                  </a:lnTo>
                  <a:lnTo>
                    <a:pt x="1766223" y="1431"/>
                  </a:lnTo>
                  <a:lnTo>
                    <a:pt x="1765997" y="2788"/>
                  </a:lnTo>
                  <a:lnTo>
                    <a:pt x="1765997" y="4219"/>
                  </a:lnTo>
                  <a:lnTo>
                    <a:pt x="1772265" y="50898"/>
                  </a:lnTo>
                  <a:lnTo>
                    <a:pt x="1789958" y="92840"/>
                  </a:lnTo>
                  <a:lnTo>
                    <a:pt x="1817403" y="128373"/>
                  </a:lnTo>
                  <a:lnTo>
                    <a:pt x="1852931" y="155824"/>
                  </a:lnTo>
                  <a:lnTo>
                    <a:pt x="1894870" y="173521"/>
                  </a:lnTo>
                  <a:lnTo>
                    <a:pt x="1941549" y="179792"/>
                  </a:lnTo>
                  <a:close/>
                </a:path>
              </a:pathLst>
            </a:custGeom>
            <a:solidFill>
              <a:srgbClr val="C3C2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157891" y="627582"/>
              <a:ext cx="1677670" cy="1225550"/>
            </a:xfrm>
            <a:custGeom>
              <a:avLst/>
              <a:gdLst/>
              <a:ahLst/>
              <a:cxnLst/>
              <a:rect l="l" t="t" r="r" b="b"/>
              <a:pathLst>
                <a:path w="1677670" h="1225550">
                  <a:moveTo>
                    <a:pt x="535025" y="585685"/>
                  </a:moveTo>
                  <a:lnTo>
                    <a:pt x="0" y="585685"/>
                  </a:lnTo>
                  <a:lnTo>
                    <a:pt x="0" y="618426"/>
                  </a:lnTo>
                  <a:lnTo>
                    <a:pt x="535025" y="618426"/>
                  </a:lnTo>
                  <a:lnTo>
                    <a:pt x="535025" y="585685"/>
                  </a:lnTo>
                  <a:close/>
                </a:path>
                <a:path w="1677670" h="1225550">
                  <a:moveTo>
                    <a:pt x="915466" y="520166"/>
                  </a:moveTo>
                  <a:lnTo>
                    <a:pt x="0" y="520166"/>
                  </a:lnTo>
                  <a:lnTo>
                    <a:pt x="0" y="552869"/>
                  </a:lnTo>
                  <a:lnTo>
                    <a:pt x="915466" y="552869"/>
                  </a:lnTo>
                  <a:lnTo>
                    <a:pt x="915466" y="520166"/>
                  </a:lnTo>
                  <a:close/>
                </a:path>
                <a:path w="1677670" h="1225550">
                  <a:moveTo>
                    <a:pt x="915466" y="454647"/>
                  </a:moveTo>
                  <a:lnTo>
                    <a:pt x="0" y="454647"/>
                  </a:lnTo>
                  <a:lnTo>
                    <a:pt x="0" y="487387"/>
                  </a:lnTo>
                  <a:lnTo>
                    <a:pt x="915466" y="487387"/>
                  </a:lnTo>
                  <a:lnTo>
                    <a:pt x="915466" y="454647"/>
                  </a:lnTo>
                  <a:close/>
                </a:path>
                <a:path w="1677670" h="1225550">
                  <a:moveTo>
                    <a:pt x="915466" y="389089"/>
                  </a:moveTo>
                  <a:lnTo>
                    <a:pt x="0" y="389089"/>
                  </a:lnTo>
                  <a:lnTo>
                    <a:pt x="0" y="421868"/>
                  </a:lnTo>
                  <a:lnTo>
                    <a:pt x="915466" y="421868"/>
                  </a:lnTo>
                  <a:lnTo>
                    <a:pt x="915466" y="389089"/>
                  </a:lnTo>
                  <a:close/>
                </a:path>
                <a:path w="1677670" h="1225550">
                  <a:moveTo>
                    <a:pt x="915466" y="323570"/>
                  </a:moveTo>
                  <a:lnTo>
                    <a:pt x="0" y="323570"/>
                  </a:lnTo>
                  <a:lnTo>
                    <a:pt x="0" y="356349"/>
                  </a:lnTo>
                  <a:lnTo>
                    <a:pt x="915466" y="356349"/>
                  </a:lnTo>
                  <a:lnTo>
                    <a:pt x="915466" y="323570"/>
                  </a:lnTo>
                  <a:close/>
                </a:path>
                <a:path w="1677670" h="1225550">
                  <a:moveTo>
                    <a:pt x="915466" y="262115"/>
                  </a:moveTo>
                  <a:lnTo>
                    <a:pt x="0" y="262115"/>
                  </a:lnTo>
                  <a:lnTo>
                    <a:pt x="0" y="294855"/>
                  </a:lnTo>
                  <a:lnTo>
                    <a:pt x="915466" y="294855"/>
                  </a:lnTo>
                  <a:lnTo>
                    <a:pt x="915466" y="262115"/>
                  </a:lnTo>
                  <a:close/>
                </a:path>
                <a:path w="1677670" h="1225550">
                  <a:moveTo>
                    <a:pt x="915466" y="196557"/>
                  </a:moveTo>
                  <a:lnTo>
                    <a:pt x="0" y="196557"/>
                  </a:lnTo>
                  <a:lnTo>
                    <a:pt x="0" y="229336"/>
                  </a:lnTo>
                  <a:lnTo>
                    <a:pt x="915466" y="229336"/>
                  </a:lnTo>
                  <a:lnTo>
                    <a:pt x="915466" y="196557"/>
                  </a:lnTo>
                  <a:close/>
                </a:path>
                <a:path w="1677670" h="1225550">
                  <a:moveTo>
                    <a:pt x="915466" y="131076"/>
                  </a:moveTo>
                  <a:lnTo>
                    <a:pt x="0" y="131076"/>
                  </a:lnTo>
                  <a:lnTo>
                    <a:pt x="0" y="163817"/>
                  </a:lnTo>
                  <a:lnTo>
                    <a:pt x="915466" y="163817"/>
                  </a:lnTo>
                  <a:lnTo>
                    <a:pt x="915466" y="131076"/>
                  </a:lnTo>
                  <a:close/>
                </a:path>
                <a:path w="1677670" h="1225550">
                  <a:moveTo>
                    <a:pt x="1051623" y="65519"/>
                  </a:moveTo>
                  <a:lnTo>
                    <a:pt x="0" y="65519"/>
                  </a:lnTo>
                  <a:lnTo>
                    <a:pt x="0" y="98298"/>
                  </a:lnTo>
                  <a:lnTo>
                    <a:pt x="1051623" y="98298"/>
                  </a:lnTo>
                  <a:lnTo>
                    <a:pt x="1051623" y="65519"/>
                  </a:lnTo>
                  <a:close/>
                </a:path>
                <a:path w="1677670" h="1225550">
                  <a:moveTo>
                    <a:pt x="1141412" y="1061123"/>
                  </a:moveTo>
                  <a:lnTo>
                    <a:pt x="0" y="1061123"/>
                  </a:lnTo>
                  <a:lnTo>
                    <a:pt x="0" y="1093863"/>
                  </a:lnTo>
                  <a:lnTo>
                    <a:pt x="1141412" y="1093863"/>
                  </a:lnTo>
                  <a:lnTo>
                    <a:pt x="1141412" y="1061123"/>
                  </a:lnTo>
                  <a:close/>
                </a:path>
                <a:path w="1677670" h="1225550">
                  <a:moveTo>
                    <a:pt x="1285862" y="1126680"/>
                  </a:moveTo>
                  <a:lnTo>
                    <a:pt x="0" y="1126680"/>
                  </a:lnTo>
                  <a:lnTo>
                    <a:pt x="0" y="1159421"/>
                  </a:lnTo>
                  <a:lnTo>
                    <a:pt x="1285862" y="1159421"/>
                  </a:lnTo>
                  <a:lnTo>
                    <a:pt x="1285862" y="1126680"/>
                  </a:lnTo>
                  <a:close/>
                </a:path>
                <a:path w="1677670" h="1225550">
                  <a:moveTo>
                    <a:pt x="1350302" y="0"/>
                  </a:moveTo>
                  <a:lnTo>
                    <a:pt x="0" y="0"/>
                  </a:lnTo>
                  <a:lnTo>
                    <a:pt x="0" y="32778"/>
                  </a:lnTo>
                  <a:lnTo>
                    <a:pt x="1350302" y="32778"/>
                  </a:lnTo>
                  <a:lnTo>
                    <a:pt x="1350302" y="0"/>
                  </a:lnTo>
                  <a:close/>
                </a:path>
                <a:path w="1677670" h="1225550">
                  <a:moveTo>
                    <a:pt x="1477645" y="1192161"/>
                  </a:moveTo>
                  <a:lnTo>
                    <a:pt x="0" y="1192161"/>
                  </a:lnTo>
                  <a:lnTo>
                    <a:pt x="0" y="1224940"/>
                  </a:lnTo>
                  <a:lnTo>
                    <a:pt x="1477645" y="1224940"/>
                  </a:lnTo>
                  <a:lnTo>
                    <a:pt x="1477645" y="1192161"/>
                  </a:lnTo>
                  <a:close/>
                </a:path>
                <a:path w="1677670" h="1225550">
                  <a:moveTo>
                    <a:pt x="1677670" y="995603"/>
                  </a:moveTo>
                  <a:lnTo>
                    <a:pt x="0" y="995603"/>
                  </a:lnTo>
                  <a:lnTo>
                    <a:pt x="0" y="1028382"/>
                  </a:lnTo>
                  <a:lnTo>
                    <a:pt x="1677670" y="1028382"/>
                  </a:lnTo>
                  <a:lnTo>
                    <a:pt x="1677670" y="995603"/>
                  </a:lnTo>
                  <a:close/>
                </a:path>
              </a:pathLst>
            </a:custGeom>
            <a:solidFill>
              <a:srgbClr val="4D94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186821" y="1896769"/>
              <a:ext cx="1599565" cy="1003935"/>
            </a:xfrm>
            <a:custGeom>
              <a:avLst/>
              <a:gdLst/>
              <a:ahLst/>
              <a:cxnLst/>
              <a:rect l="l" t="t" r="r" b="b"/>
              <a:pathLst>
                <a:path w="1599564" h="1003935">
                  <a:moveTo>
                    <a:pt x="8089" y="64795"/>
                  </a:moveTo>
                  <a:lnTo>
                    <a:pt x="7835" y="64604"/>
                  </a:lnTo>
                  <a:lnTo>
                    <a:pt x="5651" y="64604"/>
                  </a:lnTo>
                  <a:lnTo>
                    <a:pt x="520" y="68745"/>
                  </a:lnTo>
                  <a:lnTo>
                    <a:pt x="114" y="69011"/>
                  </a:lnTo>
                  <a:lnTo>
                    <a:pt x="0" y="69240"/>
                  </a:lnTo>
                  <a:lnTo>
                    <a:pt x="0" y="71907"/>
                  </a:lnTo>
                  <a:lnTo>
                    <a:pt x="330" y="71983"/>
                  </a:lnTo>
                  <a:lnTo>
                    <a:pt x="5270" y="68033"/>
                  </a:lnTo>
                  <a:lnTo>
                    <a:pt x="5422" y="68033"/>
                  </a:lnTo>
                  <a:lnTo>
                    <a:pt x="5422" y="101180"/>
                  </a:lnTo>
                  <a:lnTo>
                    <a:pt x="5575" y="101371"/>
                  </a:lnTo>
                  <a:lnTo>
                    <a:pt x="7835" y="101371"/>
                  </a:lnTo>
                  <a:lnTo>
                    <a:pt x="8089" y="101180"/>
                  </a:lnTo>
                  <a:lnTo>
                    <a:pt x="8089" y="64795"/>
                  </a:lnTo>
                  <a:close/>
                </a:path>
                <a:path w="1599564" h="1003935">
                  <a:moveTo>
                    <a:pt x="28168" y="870953"/>
                  </a:moveTo>
                  <a:lnTo>
                    <a:pt x="27863" y="870762"/>
                  </a:lnTo>
                  <a:lnTo>
                    <a:pt x="25793" y="870762"/>
                  </a:lnTo>
                  <a:lnTo>
                    <a:pt x="25273" y="871067"/>
                  </a:lnTo>
                  <a:lnTo>
                    <a:pt x="20256" y="875169"/>
                  </a:lnTo>
                  <a:lnTo>
                    <a:pt x="20142" y="875436"/>
                  </a:lnTo>
                  <a:lnTo>
                    <a:pt x="20142" y="878039"/>
                  </a:lnTo>
                  <a:lnTo>
                    <a:pt x="20408" y="878192"/>
                  </a:lnTo>
                  <a:lnTo>
                    <a:pt x="25387" y="874229"/>
                  </a:lnTo>
                  <a:lnTo>
                    <a:pt x="25463" y="907389"/>
                  </a:lnTo>
                  <a:lnTo>
                    <a:pt x="25679" y="907542"/>
                  </a:lnTo>
                  <a:lnTo>
                    <a:pt x="27863" y="907542"/>
                  </a:lnTo>
                  <a:lnTo>
                    <a:pt x="28168" y="907389"/>
                  </a:lnTo>
                  <a:lnTo>
                    <a:pt x="28168" y="870953"/>
                  </a:lnTo>
                  <a:close/>
                </a:path>
                <a:path w="1599564" h="1003935">
                  <a:moveTo>
                    <a:pt x="32308" y="443966"/>
                  </a:moveTo>
                  <a:lnTo>
                    <a:pt x="32092" y="443217"/>
                  </a:lnTo>
                  <a:lnTo>
                    <a:pt x="31470" y="441401"/>
                  </a:lnTo>
                  <a:lnTo>
                    <a:pt x="31140" y="440461"/>
                  </a:lnTo>
                  <a:lnTo>
                    <a:pt x="29933" y="439483"/>
                  </a:lnTo>
                  <a:lnTo>
                    <a:pt x="29794" y="439369"/>
                  </a:lnTo>
                  <a:lnTo>
                    <a:pt x="29794" y="444754"/>
                  </a:lnTo>
                  <a:lnTo>
                    <a:pt x="29794" y="454545"/>
                  </a:lnTo>
                  <a:lnTo>
                    <a:pt x="29527" y="455231"/>
                  </a:lnTo>
                  <a:lnTo>
                    <a:pt x="28956" y="456920"/>
                  </a:lnTo>
                  <a:lnTo>
                    <a:pt x="27647" y="457936"/>
                  </a:lnTo>
                  <a:lnTo>
                    <a:pt x="23533" y="457936"/>
                  </a:lnTo>
                  <a:lnTo>
                    <a:pt x="22148" y="456920"/>
                  </a:lnTo>
                  <a:lnTo>
                    <a:pt x="21615" y="455231"/>
                  </a:lnTo>
                  <a:lnTo>
                    <a:pt x="21513" y="454964"/>
                  </a:lnTo>
                  <a:lnTo>
                    <a:pt x="21348" y="454545"/>
                  </a:lnTo>
                  <a:lnTo>
                    <a:pt x="21348" y="444754"/>
                  </a:lnTo>
                  <a:lnTo>
                    <a:pt x="21653" y="443966"/>
                  </a:lnTo>
                  <a:lnTo>
                    <a:pt x="22148" y="442341"/>
                  </a:lnTo>
                  <a:lnTo>
                    <a:pt x="23533" y="441401"/>
                  </a:lnTo>
                  <a:lnTo>
                    <a:pt x="27647" y="441401"/>
                  </a:lnTo>
                  <a:lnTo>
                    <a:pt x="28956" y="442341"/>
                  </a:lnTo>
                  <a:lnTo>
                    <a:pt x="29578" y="444233"/>
                  </a:lnTo>
                  <a:lnTo>
                    <a:pt x="29794" y="444754"/>
                  </a:lnTo>
                  <a:lnTo>
                    <a:pt x="29794" y="439369"/>
                  </a:lnTo>
                  <a:lnTo>
                    <a:pt x="29146" y="438835"/>
                  </a:lnTo>
                  <a:lnTo>
                    <a:pt x="24663" y="438835"/>
                  </a:lnTo>
                  <a:lnTo>
                    <a:pt x="23533" y="439178"/>
                  </a:lnTo>
                  <a:lnTo>
                    <a:pt x="23050" y="439483"/>
                  </a:lnTo>
                  <a:lnTo>
                    <a:pt x="23164" y="439178"/>
                  </a:lnTo>
                  <a:lnTo>
                    <a:pt x="29146" y="423735"/>
                  </a:lnTo>
                  <a:lnTo>
                    <a:pt x="29146" y="423202"/>
                  </a:lnTo>
                  <a:lnTo>
                    <a:pt x="26657" y="423202"/>
                  </a:lnTo>
                  <a:lnTo>
                    <a:pt x="26441" y="423354"/>
                  </a:lnTo>
                  <a:lnTo>
                    <a:pt x="26327" y="423735"/>
                  </a:lnTo>
                  <a:lnTo>
                    <a:pt x="18973" y="442760"/>
                  </a:lnTo>
                  <a:lnTo>
                    <a:pt x="18643" y="443966"/>
                  </a:lnTo>
                  <a:lnTo>
                    <a:pt x="18719" y="454964"/>
                  </a:lnTo>
                  <a:lnTo>
                    <a:pt x="18796" y="455231"/>
                  </a:lnTo>
                  <a:lnTo>
                    <a:pt x="19011" y="455980"/>
                  </a:lnTo>
                  <a:lnTo>
                    <a:pt x="19964" y="458851"/>
                  </a:lnTo>
                  <a:lnTo>
                    <a:pt x="22148" y="460463"/>
                  </a:lnTo>
                  <a:lnTo>
                    <a:pt x="28956" y="460463"/>
                  </a:lnTo>
                  <a:lnTo>
                    <a:pt x="31140" y="458851"/>
                  </a:lnTo>
                  <a:lnTo>
                    <a:pt x="31445" y="457936"/>
                  </a:lnTo>
                  <a:lnTo>
                    <a:pt x="32092" y="455980"/>
                  </a:lnTo>
                  <a:lnTo>
                    <a:pt x="32308" y="455231"/>
                  </a:lnTo>
                  <a:lnTo>
                    <a:pt x="32308" y="443966"/>
                  </a:lnTo>
                  <a:close/>
                </a:path>
                <a:path w="1599564" h="1003935">
                  <a:moveTo>
                    <a:pt x="32308" y="248767"/>
                  </a:moveTo>
                  <a:lnTo>
                    <a:pt x="31432" y="246049"/>
                  </a:lnTo>
                  <a:lnTo>
                    <a:pt x="31140" y="245148"/>
                  </a:lnTo>
                  <a:lnTo>
                    <a:pt x="29794" y="244157"/>
                  </a:lnTo>
                  <a:lnTo>
                    <a:pt x="29794" y="249478"/>
                  </a:lnTo>
                  <a:lnTo>
                    <a:pt x="29679" y="257086"/>
                  </a:lnTo>
                  <a:lnTo>
                    <a:pt x="29527" y="257505"/>
                  </a:lnTo>
                  <a:lnTo>
                    <a:pt x="28956" y="259232"/>
                  </a:lnTo>
                  <a:lnTo>
                    <a:pt x="27647" y="260184"/>
                  </a:lnTo>
                  <a:lnTo>
                    <a:pt x="23533" y="260184"/>
                  </a:lnTo>
                  <a:lnTo>
                    <a:pt x="22148" y="259232"/>
                  </a:lnTo>
                  <a:lnTo>
                    <a:pt x="21615" y="257505"/>
                  </a:lnTo>
                  <a:lnTo>
                    <a:pt x="21463" y="257086"/>
                  </a:lnTo>
                  <a:lnTo>
                    <a:pt x="21348" y="249478"/>
                  </a:lnTo>
                  <a:lnTo>
                    <a:pt x="21615" y="248767"/>
                  </a:lnTo>
                  <a:lnTo>
                    <a:pt x="22148" y="247065"/>
                  </a:lnTo>
                  <a:lnTo>
                    <a:pt x="23533" y="246049"/>
                  </a:lnTo>
                  <a:lnTo>
                    <a:pt x="27647" y="246049"/>
                  </a:lnTo>
                  <a:lnTo>
                    <a:pt x="28956" y="247065"/>
                  </a:lnTo>
                  <a:lnTo>
                    <a:pt x="29794" y="249478"/>
                  </a:lnTo>
                  <a:lnTo>
                    <a:pt x="29794" y="244157"/>
                  </a:lnTo>
                  <a:lnTo>
                    <a:pt x="28956" y="243522"/>
                  </a:lnTo>
                  <a:lnTo>
                    <a:pt x="22148" y="243522"/>
                  </a:lnTo>
                  <a:lnTo>
                    <a:pt x="19964" y="245148"/>
                  </a:lnTo>
                  <a:lnTo>
                    <a:pt x="18796" y="248767"/>
                  </a:lnTo>
                  <a:lnTo>
                    <a:pt x="18834" y="257505"/>
                  </a:lnTo>
                  <a:lnTo>
                    <a:pt x="19011" y="258102"/>
                  </a:lnTo>
                  <a:lnTo>
                    <a:pt x="19621" y="259689"/>
                  </a:lnTo>
                  <a:lnTo>
                    <a:pt x="20523" y="260781"/>
                  </a:lnTo>
                  <a:lnTo>
                    <a:pt x="21628" y="261454"/>
                  </a:lnTo>
                  <a:lnTo>
                    <a:pt x="20599" y="262140"/>
                  </a:lnTo>
                  <a:lnTo>
                    <a:pt x="19621" y="263232"/>
                  </a:lnTo>
                  <a:lnTo>
                    <a:pt x="19011" y="264960"/>
                  </a:lnTo>
                  <a:lnTo>
                    <a:pt x="18719" y="265938"/>
                  </a:lnTo>
                  <a:lnTo>
                    <a:pt x="18796" y="275971"/>
                  </a:lnTo>
                  <a:lnTo>
                    <a:pt x="19011" y="276720"/>
                  </a:lnTo>
                  <a:lnTo>
                    <a:pt x="19964" y="279615"/>
                  </a:lnTo>
                  <a:lnTo>
                    <a:pt x="22148" y="281203"/>
                  </a:lnTo>
                  <a:lnTo>
                    <a:pt x="28956" y="281203"/>
                  </a:lnTo>
                  <a:lnTo>
                    <a:pt x="31140" y="279615"/>
                  </a:lnTo>
                  <a:lnTo>
                    <a:pt x="31457" y="278638"/>
                  </a:lnTo>
                  <a:lnTo>
                    <a:pt x="32092" y="276720"/>
                  </a:lnTo>
                  <a:lnTo>
                    <a:pt x="32296" y="275971"/>
                  </a:lnTo>
                  <a:lnTo>
                    <a:pt x="32258" y="265531"/>
                  </a:lnTo>
                  <a:lnTo>
                    <a:pt x="31559" y="263232"/>
                  </a:lnTo>
                  <a:lnTo>
                    <a:pt x="31089" y="262737"/>
                  </a:lnTo>
                  <a:lnTo>
                    <a:pt x="30505" y="262140"/>
                  </a:lnTo>
                  <a:lnTo>
                    <a:pt x="29692" y="261632"/>
                  </a:lnTo>
                  <a:lnTo>
                    <a:pt x="29692" y="265938"/>
                  </a:lnTo>
                  <a:lnTo>
                    <a:pt x="29641" y="275666"/>
                  </a:lnTo>
                  <a:lnTo>
                    <a:pt x="29527" y="275971"/>
                  </a:lnTo>
                  <a:lnTo>
                    <a:pt x="28956" y="277660"/>
                  </a:lnTo>
                  <a:lnTo>
                    <a:pt x="27647" y="278638"/>
                  </a:lnTo>
                  <a:lnTo>
                    <a:pt x="23533" y="278638"/>
                  </a:lnTo>
                  <a:lnTo>
                    <a:pt x="22148" y="277660"/>
                  </a:lnTo>
                  <a:lnTo>
                    <a:pt x="21615" y="275971"/>
                  </a:lnTo>
                  <a:lnTo>
                    <a:pt x="21501" y="275666"/>
                  </a:lnTo>
                  <a:lnTo>
                    <a:pt x="21348" y="275247"/>
                  </a:lnTo>
                  <a:lnTo>
                    <a:pt x="21450" y="265938"/>
                  </a:lnTo>
                  <a:lnTo>
                    <a:pt x="21615" y="265531"/>
                  </a:lnTo>
                  <a:lnTo>
                    <a:pt x="22148" y="263753"/>
                  </a:lnTo>
                  <a:lnTo>
                    <a:pt x="23533" y="262737"/>
                  </a:lnTo>
                  <a:lnTo>
                    <a:pt x="27647" y="262737"/>
                  </a:lnTo>
                  <a:lnTo>
                    <a:pt x="28956" y="263753"/>
                  </a:lnTo>
                  <a:lnTo>
                    <a:pt x="29527" y="265531"/>
                  </a:lnTo>
                  <a:lnTo>
                    <a:pt x="29692" y="265938"/>
                  </a:lnTo>
                  <a:lnTo>
                    <a:pt x="29692" y="261632"/>
                  </a:lnTo>
                  <a:lnTo>
                    <a:pt x="29413" y="261454"/>
                  </a:lnTo>
                  <a:lnTo>
                    <a:pt x="30619" y="260781"/>
                  </a:lnTo>
                  <a:lnTo>
                    <a:pt x="31153" y="260184"/>
                  </a:lnTo>
                  <a:lnTo>
                    <a:pt x="31597" y="259689"/>
                  </a:lnTo>
                  <a:lnTo>
                    <a:pt x="32258" y="257505"/>
                  </a:lnTo>
                  <a:lnTo>
                    <a:pt x="32308" y="248767"/>
                  </a:lnTo>
                  <a:close/>
                </a:path>
                <a:path w="1599564" h="1003935">
                  <a:moveTo>
                    <a:pt x="32359" y="69418"/>
                  </a:moveTo>
                  <a:lnTo>
                    <a:pt x="32092" y="68554"/>
                  </a:lnTo>
                  <a:lnTo>
                    <a:pt x="31457" y="66713"/>
                  </a:lnTo>
                  <a:lnTo>
                    <a:pt x="31064" y="65544"/>
                  </a:lnTo>
                  <a:lnTo>
                    <a:pt x="29870" y="64833"/>
                  </a:lnTo>
                  <a:lnTo>
                    <a:pt x="29870" y="70370"/>
                  </a:lnTo>
                  <a:lnTo>
                    <a:pt x="29870" y="95567"/>
                  </a:lnTo>
                  <a:lnTo>
                    <a:pt x="29489" y="96507"/>
                  </a:lnTo>
                  <a:lnTo>
                    <a:pt x="28879" y="98361"/>
                  </a:lnTo>
                  <a:lnTo>
                    <a:pt x="27647" y="99263"/>
                  </a:lnTo>
                  <a:lnTo>
                    <a:pt x="23533" y="99263"/>
                  </a:lnTo>
                  <a:lnTo>
                    <a:pt x="22250" y="98361"/>
                  </a:lnTo>
                  <a:lnTo>
                    <a:pt x="21310" y="95567"/>
                  </a:lnTo>
                  <a:lnTo>
                    <a:pt x="21183" y="94665"/>
                  </a:lnTo>
                  <a:lnTo>
                    <a:pt x="21183" y="71310"/>
                  </a:lnTo>
                  <a:lnTo>
                    <a:pt x="21310" y="70370"/>
                  </a:lnTo>
                  <a:lnTo>
                    <a:pt x="21615" y="69418"/>
                  </a:lnTo>
                  <a:lnTo>
                    <a:pt x="22250" y="67614"/>
                  </a:lnTo>
                  <a:lnTo>
                    <a:pt x="23533" y="66713"/>
                  </a:lnTo>
                  <a:lnTo>
                    <a:pt x="27647" y="66713"/>
                  </a:lnTo>
                  <a:lnTo>
                    <a:pt x="28879" y="67614"/>
                  </a:lnTo>
                  <a:lnTo>
                    <a:pt x="29489" y="69418"/>
                  </a:lnTo>
                  <a:lnTo>
                    <a:pt x="29870" y="70370"/>
                  </a:lnTo>
                  <a:lnTo>
                    <a:pt x="29870" y="64833"/>
                  </a:lnTo>
                  <a:lnTo>
                    <a:pt x="28740" y="64147"/>
                  </a:lnTo>
                  <a:lnTo>
                    <a:pt x="22364" y="64147"/>
                  </a:lnTo>
                  <a:lnTo>
                    <a:pt x="20066" y="65544"/>
                  </a:lnTo>
                  <a:lnTo>
                    <a:pt x="19011" y="68554"/>
                  </a:lnTo>
                  <a:lnTo>
                    <a:pt x="18719" y="69761"/>
                  </a:lnTo>
                  <a:lnTo>
                    <a:pt x="18630" y="70370"/>
                  </a:lnTo>
                  <a:lnTo>
                    <a:pt x="18491" y="71310"/>
                  </a:lnTo>
                  <a:lnTo>
                    <a:pt x="18491" y="94665"/>
                  </a:lnTo>
                  <a:lnTo>
                    <a:pt x="18719" y="96215"/>
                  </a:lnTo>
                  <a:lnTo>
                    <a:pt x="18796" y="96507"/>
                  </a:lnTo>
                  <a:lnTo>
                    <a:pt x="19011" y="97345"/>
                  </a:lnTo>
                  <a:lnTo>
                    <a:pt x="20066" y="100355"/>
                  </a:lnTo>
                  <a:lnTo>
                    <a:pt x="22364" y="101866"/>
                  </a:lnTo>
                  <a:lnTo>
                    <a:pt x="28740" y="101866"/>
                  </a:lnTo>
                  <a:lnTo>
                    <a:pt x="31064" y="100355"/>
                  </a:lnTo>
                  <a:lnTo>
                    <a:pt x="31432" y="99263"/>
                  </a:lnTo>
                  <a:lnTo>
                    <a:pt x="32359" y="96507"/>
                  </a:lnTo>
                  <a:lnTo>
                    <a:pt x="32359" y="69418"/>
                  </a:lnTo>
                  <a:close/>
                </a:path>
                <a:path w="1599564" h="1003935">
                  <a:moveTo>
                    <a:pt x="32461" y="786409"/>
                  </a:moveTo>
                  <a:lnTo>
                    <a:pt x="32346" y="785507"/>
                  </a:lnTo>
                  <a:lnTo>
                    <a:pt x="31140" y="781545"/>
                  </a:lnTo>
                  <a:lnTo>
                    <a:pt x="28879" y="779995"/>
                  </a:lnTo>
                  <a:lnTo>
                    <a:pt x="22148" y="779995"/>
                  </a:lnTo>
                  <a:lnTo>
                    <a:pt x="19964" y="781621"/>
                  </a:lnTo>
                  <a:lnTo>
                    <a:pt x="19011" y="784415"/>
                  </a:lnTo>
                  <a:lnTo>
                    <a:pt x="18719" y="785507"/>
                  </a:lnTo>
                  <a:lnTo>
                    <a:pt x="18567" y="786409"/>
                  </a:lnTo>
                  <a:lnTo>
                    <a:pt x="18567" y="789571"/>
                  </a:lnTo>
                  <a:lnTo>
                    <a:pt x="18719" y="789800"/>
                  </a:lnTo>
                  <a:lnTo>
                    <a:pt x="20980" y="790092"/>
                  </a:lnTo>
                  <a:lnTo>
                    <a:pt x="21196" y="789876"/>
                  </a:lnTo>
                  <a:lnTo>
                    <a:pt x="21196" y="786701"/>
                  </a:lnTo>
                  <a:lnTo>
                    <a:pt x="21310" y="785952"/>
                  </a:lnTo>
                  <a:lnTo>
                    <a:pt x="21501" y="785241"/>
                  </a:lnTo>
                  <a:lnTo>
                    <a:pt x="22110" y="783501"/>
                  </a:lnTo>
                  <a:lnTo>
                    <a:pt x="23495" y="782599"/>
                  </a:lnTo>
                  <a:lnTo>
                    <a:pt x="27533" y="782599"/>
                  </a:lnTo>
                  <a:lnTo>
                    <a:pt x="28879" y="783501"/>
                  </a:lnTo>
                  <a:lnTo>
                    <a:pt x="29679" y="785952"/>
                  </a:lnTo>
                  <a:lnTo>
                    <a:pt x="29870" y="786701"/>
                  </a:lnTo>
                  <a:lnTo>
                    <a:pt x="29870" y="791870"/>
                  </a:lnTo>
                  <a:lnTo>
                    <a:pt x="29146" y="793788"/>
                  </a:lnTo>
                  <a:lnTo>
                    <a:pt x="28054" y="796048"/>
                  </a:lnTo>
                  <a:lnTo>
                    <a:pt x="18567" y="814895"/>
                  </a:lnTo>
                  <a:lnTo>
                    <a:pt x="18567" y="815263"/>
                  </a:lnTo>
                  <a:lnTo>
                    <a:pt x="18567" y="817041"/>
                  </a:lnTo>
                  <a:lnTo>
                    <a:pt x="18796" y="817257"/>
                  </a:lnTo>
                  <a:lnTo>
                    <a:pt x="32270" y="817257"/>
                  </a:lnTo>
                  <a:lnTo>
                    <a:pt x="32461" y="817041"/>
                  </a:lnTo>
                  <a:lnTo>
                    <a:pt x="32461" y="814895"/>
                  </a:lnTo>
                  <a:lnTo>
                    <a:pt x="32270" y="814666"/>
                  </a:lnTo>
                  <a:lnTo>
                    <a:pt x="21501" y="814666"/>
                  </a:lnTo>
                  <a:lnTo>
                    <a:pt x="31711" y="794613"/>
                  </a:lnTo>
                  <a:lnTo>
                    <a:pt x="32461" y="792467"/>
                  </a:lnTo>
                  <a:lnTo>
                    <a:pt x="32461" y="786409"/>
                  </a:lnTo>
                  <a:close/>
                </a:path>
                <a:path w="1599564" h="1003935">
                  <a:moveTo>
                    <a:pt x="32461" y="696214"/>
                  </a:moveTo>
                  <a:lnTo>
                    <a:pt x="32308" y="695159"/>
                  </a:lnTo>
                  <a:lnTo>
                    <a:pt x="31064" y="691235"/>
                  </a:lnTo>
                  <a:lnTo>
                    <a:pt x="28879" y="689762"/>
                  </a:lnTo>
                  <a:lnTo>
                    <a:pt x="22110" y="689762"/>
                  </a:lnTo>
                  <a:lnTo>
                    <a:pt x="19926" y="691311"/>
                  </a:lnTo>
                  <a:lnTo>
                    <a:pt x="18973" y="694131"/>
                  </a:lnTo>
                  <a:lnTo>
                    <a:pt x="18719" y="695159"/>
                  </a:lnTo>
                  <a:lnTo>
                    <a:pt x="18567" y="696175"/>
                  </a:lnTo>
                  <a:lnTo>
                    <a:pt x="18567" y="699033"/>
                  </a:lnTo>
                  <a:lnTo>
                    <a:pt x="18719" y="699223"/>
                  </a:lnTo>
                  <a:lnTo>
                    <a:pt x="19011" y="699300"/>
                  </a:lnTo>
                  <a:lnTo>
                    <a:pt x="20904" y="699490"/>
                  </a:lnTo>
                  <a:lnTo>
                    <a:pt x="21196" y="699300"/>
                  </a:lnTo>
                  <a:lnTo>
                    <a:pt x="21234" y="695680"/>
                  </a:lnTo>
                  <a:lnTo>
                    <a:pt x="22072" y="693153"/>
                  </a:lnTo>
                  <a:lnTo>
                    <a:pt x="23380" y="692251"/>
                  </a:lnTo>
                  <a:lnTo>
                    <a:pt x="27495" y="692251"/>
                  </a:lnTo>
                  <a:lnTo>
                    <a:pt x="28841" y="693153"/>
                  </a:lnTo>
                  <a:lnTo>
                    <a:pt x="29794" y="696353"/>
                  </a:lnTo>
                  <a:lnTo>
                    <a:pt x="29794" y="702348"/>
                  </a:lnTo>
                  <a:lnTo>
                    <a:pt x="29641" y="703072"/>
                  </a:lnTo>
                  <a:lnTo>
                    <a:pt x="28841" y="705510"/>
                  </a:lnTo>
                  <a:lnTo>
                    <a:pt x="27495" y="706424"/>
                  </a:lnTo>
                  <a:lnTo>
                    <a:pt x="24028" y="706424"/>
                  </a:lnTo>
                  <a:lnTo>
                    <a:pt x="23799" y="706602"/>
                  </a:lnTo>
                  <a:lnTo>
                    <a:pt x="23799" y="708723"/>
                  </a:lnTo>
                  <a:lnTo>
                    <a:pt x="24028" y="708939"/>
                  </a:lnTo>
                  <a:lnTo>
                    <a:pt x="27495" y="708939"/>
                  </a:lnTo>
                  <a:lnTo>
                    <a:pt x="28841" y="709879"/>
                  </a:lnTo>
                  <a:lnTo>
                    <a:pt x="29794" y="712978"/>
                  </a:lnTo>
                  <a:lnTo>
                    <a:pt x="29794" y="720737"/>
                  </a:lnTo>
                  <a:lnTo>
                    <a:pt x="29641" y="721372"/>
                  </a:lnTo>
                  <a:lnTo>
                    <a:pt x="28841" y="723861"/>
                  </a:lnTo>
                  <a:lnTo>
                    <a:pt x="27495" y="724839"/>
                  </a:lnTo>
                  <a:lnTo>
                    <a:pt x="23380" y="724839"/>
                  </a:lnTo>
                  <a:lnTo>
                    <a:pt x="22072" y="723861"/>
                  </a:lnTo>
                  <a:lnTo>
                    <a:pt x="21234" y="721372"/>
                  </a:lnTo>
                  <a:lnTo>
                    <a:pt x="21196" y="717765"/>
                  </a:lnTo>
                  <a:lnTo>
                    <a:pt x="20904" y="717537"/>
                  </a:lnTo>
                  <a:lnTo>
                    <a:pt x="19011" y="717765"/>
                  </a:lnTo>
                  <a:lnTo>
                    <a:pt x="18719" y="717867"/>
                  </a:lnTo>
                  <a:lnTo>
                    <a:pt x="18567" y="718019"/>
                  </a:lnTo>
                  <a:lnTo>
                    <a:pt x="18567" y="718400"/>
                  </a:lnTo>
                  <a:lnTo>
                    <a:pt x="18567" y="720852"/>
                  </a:lnTo>
                  <a:lnTo>
                    <a:pt x="18719" y="721906"/>
                  </a:lnTo>
                  <a:lnTo>
                    <a:pt x="18973" y="722884"/>
                  </a:lnTo>
                  <a:lnTo>
                    <a:pt x="19926" y="725703"/>
                  </a:lnTo>
                  <a:lnTo>
                    <a:pt x="22110" y="727367"/>
                  </a:lnTo>
                  <a:lnTo>
                    <a:pt x="28879" y="727367"/>
                  </a:lnTo>
                  <a:lnTo>
                    <a:pt x="31064" y="725779"/>
                  </a:lnTo>
                  <a:lnTo>
                    <a:pt x="32308" y="721906"/>
                  </a:lnTo>
                  <a:lnTo>
                    <a:pt x="32461" y="720852"/>
                  </a:lnTo>
                  <a:lnTo>
                    <a:pt x="32461" y="712863"/>
                  </a:lnTo>
                  <a:lnTo>
                    <a:pt x="32346" y="711962"/>
                  </a:lnTo>
                  <a:lnTo>
                    <a:pt x="31483" y="709434"/>
                  </a:lnTo>
                  <a:lnTo>
                    <a:pt x="30772" y="708533"/>
                  </a:lnTo>
                  <a:lnTo>
                    <a:pt x="29146" y="707732"/>
                  </a:lnTo>
                  <a:lnTo>
                    <a:pt x="30772" y="706755"/>
                  </a:lnTo>
                  <a:lnTo>
                    <a:pt x="31483" y="705853"/>
                  </a:lnTo>
                  <a:lnTo>
                    <a:pt x="32346" y="703249"/>
                  </a:lnTo>
                  <a:lnTo>
                    <a:pt x="32461" y="702348"/>
                  </a:lnTo>
                  <a:lnTo>
                    <a:pt x="32461" y="696214"/>
                  </a:lnTo>
                  <a:close/>
                </a:path>
                <a:path w="1599564" h="1003935">
                  <a:moveTo>
                    <a:pt x="32499" y="169976"/>
                  </a:moveTo>
                  <a:lnTo>
                    <a:pt x="29794" y="154190"/>
                  </a:lnTo>
                  <a:lnTo>
                    <a:pt x="29794" y="159512"/>
                  </a:lnTo>
                  <a:lnTo>
                    <a:pt x="29794" y="169265"/>
                  </a:lnTo>
                  <a:lnTo>
                    <a:pt x="29527" y="169976"/>
                  </a:lnTo>
                  <a:lnTo>
                    <a:pt x="28956" y="171716"/>
                  </a:lnTo>
                  <a:lnTo>
                    <a:pt x="27647" y="172656"/>
                  </a:lnTo>
                  <a:lnTo>
                    <a:pt x="23533" y="172656"/>
                  </a:lnTo>
                  <a:lnTo>
                    <a:pt x="22148" y="171716"/>
                  </a:lnTo>
                  <a:lnTo>
                    <a:pt x="22021" y="171297"/>
                  </a:lnTo>
                  <a:lnTo>
                    <a:pt x="21551" y="169799"/>
                  </a:lnTo>
                  <a:lnTo>
                    <a:pt x="21348" y="169265"/>
                  </a:lnTo>
                  <a:lnTo>
                    <a:pt x="21348" y="159512"/>
                  </a:lnTo>
                  <a:lnTo>
                    <a:pt x="21615" y="158750"/>
                  </a:lnTo>
                  <a:lnTo>
                    <a:pt x="22148" y="157099"/>
                  </a:lnTo>
                  <a:lnTo>
                    <a:pt x="23533" y="156083"/>
                  </a:lnTo>
                  <a:lnTo>
                    <a:pt x="27647" y="156083"/>
                  </a:lnTo>
                  <a:lnTo>
                    <a:pt x="28956" y="157099"/>
                  </a:lnTo>
                  <a:lnTo>
                    <a:pt x="29794" y="159512"/>
                  </a:lnTo>
                  <a:lnTo>
                    <a:pt x="29794" y="154190"/>
                  </a:lnTo>
                  <a:lnTo>
                    <a:pt x="28956" y="153555"/>
                  </a:lnTo>
                  <a:lnTo>
                    <a:pt x="22148" y="153555"/>
                  </a:lnTo>
                  <a:lnTo>
                    <a:pt x="19964" y="155206"/>
                  </a:lnTo>
                  <a:lnTo>
                    <a:pt x="19011" y="158076"/>
                  </a:lnTo>
                  <a:lnTo>
                    <a:pt x="18821" y="158750"/>
                  </a:lnTo>
                  <a:lnTo>
                    <a:pt x="18770" y="169976"/>
                  </a:lnTo>
                  <a:lnTo>
                    <a:pt x="19011" y="170853"/>
                  </a:lnTo>
                  <a:lnTo>
                    <a:pt x="19964" y="173596"/>
                  </a:lnTo>
                  <a:lnTo>
                    <a:pt x="21958" y="175221"/>
                  </a:lnTo>
                  <a:lnTo>
                    <a:pt x="26441" y="175221"/>
                  </a:lnTo>
                  <a:lnTo>
                    <a:pt x="27647" y="174879"/>
                  </a:lnTo>
                  <a:lnTo>
                    <a:pt x="28168" y="174574"/>
                  </a:lnTo>
                  <a:lnTo>
                    <a:pt x="28054" y="174879"/>
                  </a:lnTo>
                  <a:lnTo>
                    <a:pt x="21844" y="190627"/>
                  </a:lnTo>
                  <a:lnTo>
                    <a:pt x="24701" y="190627"/>
                  </a:lnTo>
                  <a:lnTo>
                    <a:pt x="30899" y="174574"/>
                  </a:lnTo>
                  <a:lnTo>
                    <a:pt x="31699" y="172656"/>
                  </a:lnTo>
                  <a:lnTo>
                    <a:pt x="32270" y="171297"/>
                  </a:lnTo>
                  <a:lnTo>
                    <a:pt x="32359" y="170853"/>
                  </a:lnTo>
                  <a:lnTo>
                    <a:pt x="32499" y="169976"/>
                  </a:lnTo>
                  <a:close/>
                </a:path>
                <a:path w="1599564" h="1003935">
                  <a:moveTo>
                    <a:pt x="32651" y="509790"/>
                  </a:moveTo>
                  <a:lnTo>
                    <a:pt x="32385" y="509524"/>
                  </a:lnTo>
                  <a:lnTo>
                    <a:pt x="19316" y="509524"/>
                  </a:lnTo>
                  <a:lnTo>
                    <a:pt x="19164" y="509790"/>
                  </a:lnTo>
                  <a:lnTo>
                    <a:pt x="19164" y="527532"/>
                  </a:lnTo>
                  <a:lnTo>
                    <a:pt x="19316" y="527761"/>
                  </a:lnTo>
                  <a:lnTo>
                    <a:pt x="21501" y="527761"/>
                  </a:lnTo>
                  <a:lnTo>
                    <a:pt x="22745" y="526021"/>
                  </a:lnTo>
                  <a:lnTo>
                    <a:pt x="23799" y="525195"/>
                  </a:lnTo>
                  <a:lnTo>
                    <a:pt x="27686" y="525195"/>
                  </a:lnTo>
                  <a:lnTo>
                    <a:pt x="28956" y="526135"/>
                  </a:lnTo>
                  <a:lnTo>
                    <a:pt x="29794" y="528586"/>
                  </a:lnTo>
                  <a:lnTo>
                    <a:pt x="29972" y="529336"/>
                  </a:lnTo>
                  <a:lnTo>
                    <a:pt x="29972" y="540080"/>
                  </a:lnTo>
                  <a:lnTo>
                    <a:pt x="29794" y="540905"/>
                  </a:lnTo>
                  <a:lnTo>
                    <a:pt x="28956" y="543318"/>
                  </a:lnTo>
                  <a:lnTo>
                    <a:pt x="27686" y="544182"/>
                  </a:lnTo>
                  <a:lnTo>
                    <a:pt x="23647" y="544182"/>
                  </a:lnTo>
                  <a:lnTo>
                    <a:pt x="22288" y="543242"/>
                  </a:lnTo>
                  <a:lnTo>
                    <a:pt x="21691" y="541515"/>
                  </a:lnTo>
                  <a:lnTo>
                    <a:pt x="21348" y="540080"/>
                  </a:lnTo>
                  <a:lnTo>
                    <a:pt x="21348" y="537438"/>
                  </a:lnTo>
                  <a:lnTo>
                    <a:pt x="21132" y="537286"/>
                  </a:lnTo>
                  <a:lnTo>
                    <a:pt x="18910" y="537552"/>
                  </a:lnTo>
                  <a:lnTo>
                    <a:pt x="18719" y="537781"/>
                  </a:lnTo>
                  <a:lnTo>
                    <a:pt x="18719" y="538124"/>
                  </a:lnTo>
                  <a:lnTo>
                    <a:pt x="18719" y="540270"/>
                  </a:lnTo>
                  <a:lnTo>
                    <a:pt x="18910" y="541324"/>
                  </a:lnTo>
                  <a:lnTo>
                    <a:pt x="20142" y="545122"/>
                  </a:lnTo>
                  <a:lnTo>
                    <a:pt x="22326" y="546747"/>
                  </a:lnTo>
                  <a:lnTo>
                    <a:pt x="29070" y="546747"/>
                  </a:lnTo>
                  <a:lnTo>
                    <a:pt x="31140" y="545198"/>
                  </a:lnTo>
                  <a:lnTo>
                    <a:pt x="32092" y="542378"/>
                  </a:lnTo>
                  <a:lnTo>
                    <a:pt x="32651" y="540270"/>
                  </a:lnTo>
                  <a:lnTo>
                    <a:pt x="32651" y="528967"/>
                  </a:lnTo>
                  <a:lnTo>
                    <a:pt x="32461" y="527875"/>
                  </a:lnTo>
                  <a:lnTo>
                    <a:pt x="31254" y="524103"/>
                  </a:lnTo>
                  <a:lnTo>
                    <a:pt x="29260" y="522668"/>
                  </a:lnTo>
                  <a:lnTo>
                    <a:pt x="24104" y="522668"/>
                  </a:lnTo>
                  <a:lnTo>
                    <a:pt x="22631" y="523468"/>
                  </a:lnTo>
                  <a:lnTo>
                    <a:pt x="21691" y="524598"/>
                  </a:lnTo>
                  <a:lnTo>
                    <a:pt x="21615" y="512191"/>
                  </a:lnTo>
                  <a:lnTo>
                    <a:pt x="21767" y="512051"/>
                  </a:lnTo>
                  <a:lnTo>
                    <a:pt x="32385" y="512051"/>
                  </a:lnTo>
                  <a:lnTo>
                    <a:pt x="32651" y="511860"/>
                  </a:lnTo>
                  <a:lnTo>
                    <a:pt x="32651" y="509790"/>
                  </a:lnTo>
                  <a:close/>
                </a:path>
                <a:path w="1599564" h="1003935">
                  <a:moveTo>
                    <a:pt x="33248" y="333794"/>
                  </a:moveTo>
                  <a:lnTo>
                    <a:pt x="33032" y="333654"/>
                  </a:lnTo>
                  <a:lnTo>
                    <a:pt x="18719" y="333654"/>
                  </a:lnTo>
                  <a:lnTo>
                    <a:pt x="18529" y="333794"/>
                  </a:lnTo>
                  <a:lnTo>
                    <a:pt x="18529" y="341566"/>
                  </a:lnTo>
                  <a:lnTo>
                    <a:pt x="18719" y="341782"/>
                  </a:lnTo>
                  <a:lnTo>
                    <a:pt x="20828" y="341782"/>
                  </a:lnTo>
                  <a:lnTo>
                    <a:pt x="21056" y="341566"/>
                  </a:lnTo>
                  <a:lnTo>
                    <a:pt x="21056" y="336245"/>
                  </a:lnTo>
                  <a:lnTo>
                    <a:pt x="30505" y="336130"/>
                  </a:lnTo>
                  <a:lnTo>
                    <a:pt x="20447" y="370192"/>
                  </a:lnTo>
                  <a:lnTo>
                    <a:pt x="20523" y="370459"/>
                  </a:lnTo>
                  <a:lnTo>
                    <a:pt x="23012" y="370459"/>
                  </a:lnTo>
                  <a:lnTo>
                    <a:pt x="23202" y="370268"/>
                  </a:lnTo>
                  <a:lnTo>
                    <a:pt x="33248" y="335915"/>
                  </a:lnTo>
                  <a:lnTo>
                    <a:pt x="33248" y="333794"/>
                  </a:lnTo>
                  <a:close/>
                </a:path>
                <a:path w="1599564" h="1003935">
                  <a:moveTo>
                    <a:pt x="34201" y="627481"/>
                  </a:moveTo>
                  <a:lnTo>
                    <a:pt x="34010" y="627265"/>
                  </a:lnTo>
                  <a:lnTo>
                    <a:pt x="30314" y="627265"/>
                  </a:lnTo>
                  <a:lnTo>
                    <a:pt x="30238" y="615772"/>
                  </a:lnTo>
                  <a:lnTo>
                    <a:pt x="30048" y="615543"/>
                  </a:lnTo>
                  <a:lnTo>
                    <a:pt x="27749" y="615543"/>
                  </a:lnTo>
                  <a:lnTo>
                    <a:pt x="27533" y="615772"/>
                  </a:lnTo>
                  <a:lnTo>
                    <a:pt x="27533" y="627189"/>
                  </a:lnTo>
                  <a:lnTo>
                    <a:pt x="19812" y="627265"/>
                  </a:lnTo>
                  <a:lnTo>
                    <a:pt x="27343" y="600392"/>
                  </a:lnTo>
                  <a:lnTo>
                    <a:pt x="27495" y="600024"/>
                  </a:lnTo>
                  <a:lnTo>
                    <a:pt x="27266" y="599833"/>
                  </a:lnTo>
                  <a:lnTo>
                    <a:pt x="24968" y="599833"/>
                  </a:lnTo>
                  <a:lnTo>
                    <a:pt x="24815" y="599909"/>
                  </a:lnTo>
                  <a:lnTo>
                    <a:pt x="24663" y="600252"/>
                  </a:lnTo>
                  <a:lnTo>
                    <a:pt x="17094" y="627227"/>
                  </a:lnTo>
                  <a:lnTo>
                    <a:pt x="17018" y="629259"/>
                  </a:lnTo>
                  <a:lnTo>
                    <a:pt x="17018" y="629602"/>
                  </a:lnTo>
                  <a:lnTo>
                    <a:pt x="17208" y="629818"/>
                  </a:lnTo>
                  <a:lnTo>
                    <a:pt x="27419" y="629818"/>
                  </a:lnTo>
                  <a:lnTo>
                    <a:pt x="27533" y="636422"/>
                  </a:lnTo>
                  <a:lnTo>
                    <a:pt x="27749" y="636600"/>
                  </a:lnTo>
                  <a:lnTo>
                    <a:pt x="30048" y="636600"/>
                  </a:lnTo>
                  <a:lnTo>
                    <a:pt x="30238" y="636422"/>
                  </a:lnTo>
                  <a:lnTo>
                    <a:pt x="30238" y="629932"/>
                  </a:lnTo>
                  <a:lnTo>
                    <a:pt x="34010" y="629818"/>
                  </a:lnTo>
                  <a:lnTo>
                    <a:pt x="34201" y="629602"/>
                  </a:lnTo>
                  <a:lnTo>
                    <a:pt x="34201" y="627481"/>
                  </a:lnTo>
                  <a:close/>
                </a:path>
                <a:path w="1599564" h="1003935">
                  <a:moveTo>
                    <a:pt x="52463" y="631748"/>
                  </a:moveTo>
                  <a:lnTo>
                    <a:pt x="52451" y="604659"/>
                  </a:lnTo>
                  <a:lnTo>
                    <a:pt x="51523" y="601903"/>
                  </a:lnTo>
                  <a:lnTo>
                    <a:pt x="51142" y="600811"/>
                  </a:lnTo>
                  <a:lnTo>
                    <a:pt x="50025" y="600163"/>
                  </a:lnTo>
                  <a:lnTo>
                    <a:pt x="50025" y="606501"/>
                  </a:lnTo>
                  <a:lnTo>
                    <a:pt x="50025" y="629932"/>
                  </a:lnTo>
                  <a:lnTo>
                    <a:pt x="49898" y="630872"/>
                  </a:lnTo>
                  <a:lnTo>
                    <a:pt x="48996" y="633590"/>
                  </a:lnTo>
                  <a:lnTo>
                    <a:pt x="47675" y="634530"/>
                  </a:lnTo>
                  <a:lnTo>
                    <a:pt x="43611" y="634530"/>
                  </a:lnTo>
                  <a:lnTo>
                    <a:pt x="42329" y="633590"/>
                  </a:lnTo>
                  <a:lnTo>
                    <a:pt x="41732" y="631748"/>
                  </a:lnTo>
                  <a:lnTo>
                    <a:pt x="41389" y="630872"/>
                  </a:lnTo>
                  <a:lnTo>
                    <a:pt x="41389" y="605599"/>
                  </a:lnTo>
                  <a:lnTo>
                    <a:pt x="41732" y="604659"/>
                  </a:lnTo>
                  <a:lnTo>
                    <a:pt x="42329" y="602805"/>
                  </a:lnTo>
                  <a:lnTo>
                    <a:pt x="43611" y="601903"/>
                  </a:lnTo>
                  <a:lnTo>
                    <a:pt x="47675" y="601903"/>
                  </a:lnTo>
                  <a:lnTo>
                    <a:pt x="48996" y="602805"/>
                  </a:lnTo>
                  <a:lnTo>
                    <a:pt x="49898" y="605599"/>
                  </a:lnTo>
                  <a:lnTo>
                    <a:pt x="50025" y="606501"/>
                  </a:lnTo>
                  <a:lnTo>
                    <a:pt x="50025" y="600163"/>
                  </a:lnTo>
                  <a:lnTo>
                    <a:pt x="48806" y="599452"/>
                  </a:lnTo>
                  <a:lnTo>
                    <a:pt x="42481" y="599452"/>
                  </a:lnTo>
                  <a:lnTo>
                    <a:pt x="40144" y="600811"/>
                  </a:lnTo>
                  <a:lnTo>
                    <a:pt x="38785" y="605028"/>
                  </a:lnTo>
                  <a:lnTo>
                    <a:pt x="38709" y="605599"/>
                  </a:lnTo>
                  <a:lnTo>
                    <a:pt x="38569" y="606501"/>
                  </a:lnTo>
                  <a:lnTo>
                    <a:pt x="38569" y="629932"/>
                  </a:lnTo>
                  <a:lnTo>
                    <a:pt x="38785" y="631405"/>
                  </a:lnTo>
                  <a:lnTo>
                    <a:pt x="38900" y="631748"/>
                  </a:lnTo>
                  <a:lnTo>
                    <a:pt x="40144" y="635660"/>
                  </a:lnTo>
                  <a:lnTo>
                    <a:pt x="42481" y="637057"/>
                  </a:lnTo>
                  <a:lnTo>
                    <a:pt x="48806" y="637057"/>
                  </a:lnTo>
                  <a:lnTo>
                    <a:pt x="51142" y="635660"/>
                  </a:lnTo>
                  <a:lnTo>
                    <a:pt x="51536" y="634530"/>
                  </a:lnTo>
                  <a:lnTo>
                    <a:pt x="52463" y="631748"/>
                  </a:lnTo>
                  <a:close/>
                </a:path>
                <a:path w="1599564" h="1003935">
                  <a:moveTo>
                    <a:pt x="52476" y="971359"/>
                  </a:moveTo>
                  <a:lnTo>
                    <a:pt x="52197" y="970457"/>
                  </a:lnTo>
                  <a:lnTo>
                    <a:pt x="51549" y="968603"/>
                  </a:lnTo>
                  <a:lnTo>
                    <a:pt x="51142" y="967473"/>
                  </a:lnTo>
                  <a:lnTo>
                    <a:pt x="49936" y="966749"/>
                  </a:lnTo>
                  <a:lnTo>
                    <a:pt x="49936" y="972299"/>
                  </a:lnTo>
                  <a:lnTo>
                    <a:pt x="49936" y="997508"/>
                  </a:lnTo>
                  <a:lnTo>
                    <a:pt x="49606" y="998448"/>
                  </a:lnTo>
                  <a:lnTo>
                    <a:pt x="48996" y="1000252"/>
                  </a:lnTo>
                  <a:lnTo>
                    <a:pt x="47675" y="1001166"/>
                  </a:lnTo>
                  <a:lnTo>
                    <a:pt x="43611" y="1001166"/>
                  </a:lnTo>
                  <a:lnTo>
                    <a:pt x="42329" y="1000252"/>
                  </a:lnTo>
                  <a:lnTo>
                    <a:pt x="41427" y="997508"/>
                  </a:lnTo>
                  <a:lnTo>
                    <a:pt x="41427" y="972299"/>
                  </a:lnTo>
                  <a:lnTo>
                    <a:pt x="42329" y="969518"/>
                  </a:lnTo>
                  <a:lnTo>
                    <a:pt x="43611" y="968603"/>
                  </a:lnTo>
                  <a:lnTo>
                    <a:pt x="47675" y="968603"/>
                  </a:lnTo>
                  <a:lnTo>
                    <a:pt x="48996" y="969518"/>
                  </a:lnTo>
                  <a:lnTo>
                    <a:pt x="49707" y="971664"/>
                  </a:lnTo>
                  <a:lnTo>
                    <a:pt x="49936" y="972299"/>
                  </a:lnTo>
                  <a:lnTo>
                    <a:pt x="49936" y="966749"/>
                  </a:lnTo>
                  <a:lnTo>
                    <a:pt x="48806" y="966050"/>
                  </a:lnTo>
                  <a:lnTo>
                    <a:pt x="42481" y="966050"/>
                  </a:lnTo>
                  <a:lnTo>
                    <a:pt x="40144" y="967473"/>
                  </a:lnTo>
                  <a:lnTo>
                    <a:pt x="39166" y="970457"/>
                  </a:lnTo>
                  <a:lnTo>
                    <a:pt x="38785" y="971664"/>
                  </a:lnTo>
                  <a:lnTo>
                    <a:pt x="38696" y="972299"/>
                  </a:lnTo>
                  <a:lnTo>
                    <a:pt x="38569" y="973201"/>
                  </a:lnTo>
                  <a:lnTo>
                    <a:pt x="38569" y="996607"/>
                  </a:lnTo>
                  <a:lnTo>
                    <a:pt x="38785" y="998105"/>
                  </a:lnTo>
                  <a:lnTo>
                    <a:pt x="38900" y="998448"/>
                  </a:lnTo>
                  <a:lnTo>
                    <a:pt x="40144" y="1002334"/>
                  </a:lnTo>
                  <a:lnTo>
                    <a:pt x="42481" y="1003719"/>
                  </a:lnTo>
                  <a:lnTo>
                    <a:pt x="48806" y="1003719"/>
                  </a:lnTo>
                  <a:lnTo>
                    <a:pt x="51142" y="1002334"/>
                  </a:lnTo>
                  <a:lnTo>
                    <a:pt x="51549" y="1001166"/>
                  </a:lnTo>
                  <a:lnTo>
                    <a:pt x="52463" y="998448"/>
                  </a:lnTo>
                  <a:lnTo>
                    <a:pt x="52476" y="971359"/>
                  </a:lnTo>
                  <a:close/>
                </a:path>
                <a:path w="1599564" h="1003935">
                  <a:moveTo>
                    <a:pt x="52476" y="902677"/>
                  </a:moveTo>
                  <a:lnTo>
                    <a:pt x="52463" y="875588"/>
                  </a:lnTo>
                  <a:lnTo>
                    <a:pt x="51536" y="872832"/>
                  </a:lnTo>
                  <a:lnTo>
                    <a:pt x="51142" y="871702"/>
                  </a:lnTo>
                  <a:lnTo>
                    <a:pt x="50025" y="871042"/>
                  </a:lnTo>
                  <a:lnTo>
                    <a:pt x="50025" y="877430"/>
                  </a:lnTo>
                  <a:lnTo>
                    <a:pt x="50025" y="900861"/>
                  </a:lnTo>
                  <a:lnTo>
                    <a:pt x="49898" y="901738"/>
                  </a:lnTo>
                  <a:lnTo>
                    <a:pt x="48996" y="904557"/>
                  </a:lnTo>
                  <a:lnTo>
                    <a:pt x="47675" y="905421"/>
                  </a:lnTo>
                  <a:lnTo>
                    <a:pt x="43611" y="905421"/>
                  </a:lnTo>
                  <a:lnTo>
                    <a:pt x="42329" y="904557"/>
                  </a:lnTo>
                  <a:lnTo>
                    <a:pt x="41617" y="902373"/>
                  </a:lnTo>
                  <a:lnTo>
                    <a:pt x="41389" y="901738"/>
                  </a:lnTo>
                  <a:lnTo>
                    <a:pt x="41389" y="876566"/>
                  </a:lnTo>
                  <a:lnTo>
                    <a:pt x="42329" y="873772"/>
                  </a:lnTo>
                  <a:lnTo>
                    <a:pt x="43611" y="872832"/>
                  </a:lnTo>
                  <a:lnTo>
                    <a:pt x="47675" y="872832"/>
                  </a:lnTo>
                  <a:lnTo>
                    <a:pt x="48996" y="873772"/>
                  </a:lnTo>
                  <a:lnTo>
                    <a:pt x="49898" y="876566"/>
                  </a:lnTo>
                  <a:lnTo>
                    <a:pt x="50025" y="877430"/>
                  </a:lnTo>
                  <a:lnTo>
                    <a:pt x="50025" y="871042"/>
                  </a:lnTo>
                  <a:lnTo>
                    <a:pt x="48806" y="870305"/>
                  </a:lnTo>
                  <a:lnTo>
                    <a:pt x="42481" y="870305"/>
                  </a:lnTo>
                  <a:lnTo>
                    <a:pt x="40144" y="871702"/>
                  </a:lnTo>
                  <a:lnTo>
                    <a:pt x="38785" y="875919"/>
                  </a:lnTo>
                  <a:lnTo>
                    <a:pt x="38696" y="876566"/>
                  </a:lnTo>
                  <a:lnTo>
                    <a:pt x="38569" y="877430"/>
                  </a:lnTo>
                  <a:lnTo>
                    <a:pt x="38569" y="900861"/>
                  </a:lnTo>
                  <a:lnTo>
                    <a:pt x="38785" y="902373"/>
                  </a:lnTo>
                  <a:lnTo>
                    <a:pt x="38900" y="902677"/>
                  </a:lnTo>
                  <a:lnTo>
                    <a:pt x="39166" y="903465"/>
                  </a:lnTo>
                  <a:lnTo>
                    <a:pt x="40144" y="906551"/>
                  </a:lnTo>
                  <a:lnTo>
                    <a:pt x="42481" y="908024"/>
                  </a:lnTo>
                  <a:lnTo>
                    <a:pt x="48806" y="908024"/>
                  </a:lnTo>
                  <a:lnTo>
                    <a:pt x="51142" y="906551"/>
                  </a:lnTo>
                  <a:lnTo>
                    <a:pt x="51536" y="905421"/>
                  </a:lnTo>
                  <a:lnTo>
                    <a:pt x="52476" y="902677"/>
                  </a:lnTo>
                  <a:close/>
                </a:path>
                <a:path w="1599564" h="1003935">
                  <a:moveTo>
                    <a:pt x="52476" y="695007"/>
                  </a:moveTo>
                  <a:lnTo>
                    <a:pt x="52197" y="694131"/>
                  </a:lnTo>
                  <a:lnTo>
                    <a:pt x="51536" y="692251"/>
                  </a:lnTo>
                  <a:lnTo>
                    <a:pt x="51142" y="691121"/>
                  </a:lnTo>
                  <a:lnTo>
                    <a:pt x="50038" y="690486"/>
                  </a:lnTo>
                  <a:lnTo>
                    <a:pt x="50038" y="696810"/>
                  </a:lnTo>
                  <a:lnTo>
                    <a:pt x="50025" y="720204"/>
                  </a:lnTo>
                  <a:lnTo>
                    <a:pt x="49898" y="721182"/>
                  </a:lnTo>
                  <a:lnTo>
                    <a:pt x="48996" y="723861"/>
                  </a:lnTo>
                  <a:lnTo>
                    <a:pt x="47675" y="724839"/>
                  </a:lnTo>
                  <a:lnTo>
                    <a:pt x="43611" y="724839"/>
                  </a:lnTo>
                  <a:lnTo>
                    <a:pt x="42329" y="723861"/>
                  </a:lnTo>
                  <a:lnTo>
                    <a:pt x="41732" y="722058"/>
                  </a:lnTo>
                  <a:lnTo>
                    <a:pt x="41389" y="721182"/>
                  </a:lnTo>
                  <a:lnTo>
                    <a:pt x="41389" y="695947"/>
                  </a:lnTo>
                  <a:lnTo>
                    <a:pt x="41732" y="695007"/>
                  </a:lnTo>
                  <a:lnTo>
                    <a:pt x="42329" y="693153"/>
                  </a:lnTo>
                  <a:lnTo>
                    <a:pt x="43611" y="692251"/>
                  </a:lnTo>
                  <a:lnTo>
                    <a:pt x="47675" y="692251"/>
                  </a:lnTo>
                  <a:lnTo>
                    <a:pt x="48996" y="693153"/>
                  </a:lnTo>
                  <a:lnTo>
                    <a:pt x="49898" y="695947"/>
                  </a:lnTo>
                  <a:lnTo>
                    <a:pt x="50038" y="696810"/>
                  </a:lnTo>
                  <a:lnTo>
                    <a:pt x="50038" y="690486"/>
                  </a:lnTo>
                  <a:lnTo>
                    <a:pt x="48806" y="689762"/>
                  </a:lnTo>
                  <a:lnTo>
                    <a:pt x="42481" y="689762"/>
                  </a:lnTo>
                  <a:lnTo>
                    <a:pt x="40144" y="691121"/>
                  </a:lnTo>
                  <a:lnTo>
                    <a:pt x="38785" y="695337"/>
                  </a:lnTo>
                  <a:lnTo>
                    <a:pt x="38696" y="695947"/>
                  </a:lnTo>
                  <a:lnTo>
                    <a:pt x="38569" y="696810"/>
                  </a:lnTo>
                  <a:lnTo>
                    <a:pt x="38569" y="720204"/>
                  </a:lnTo>
                  <a:lnTo>
                    <a:pt x="38785" y="721715"/>
                  </a:lnTo>
                  <a:lnTo>
                    <a:pt x="38900" y="722058"/>
                  </a:lnTo>
                  <a:lnTo>
                    <a:pt x="40144" y="725970"/>
                  </a:lnTo>
                  <a:lnTo>
                    <a:pt x="42481" y="727367"/>
                  </a:lnTo>
                  <a:lnTo>
                    <a:pt x="48806" y="727367"/>
                  </a:lnTo>
                  <a:lnTo>
                    <a:pt x="51142" y="725970"/>
                  </a:lnTo>
                  <a:lnTo>
                    <a:pt x="51536" y="724839"/>
                  </a:lnTo>
                  <a:lnTo>
                    <a:pt x="52463" y="722058"/>
                  </a:lnTo>
                  <a:lnTo>
                    <a:pt x="52476" y="695007"/>
                  </a:lnTo>
                  <a:close/>
                </a:path>
                <a:path w="1599564" h="1003935">
                  <a:moveTo>
                    <a:pt x="52476" y="514350"/>
                  </a:moveTo>
                  <a:lnTo>
                    <a:pt x="52197" y="513473"/>
                  </a:lnTo>
                  <a:lnTo>
                    <a:pt x="51523" y="511556"/>
                  </a:lnTo>
                  <a:lnTo>
                    <a:pt x="51142" y="510501"/>
                  </a:lnTo>
                  <a:lnTo>
                    <a:pt x="50038" y="509828"/>
                  </a:lnTo>
                  <a:lnTo>
                    <a:pt x="50038" y="516229"/>
                  </a:lnTo>
                  <a:lnTo>
                    <a:pt x="50038" y="539584"/>
                  </a:lnTo>
                  <a:lnTo>
                    <a:pt x="49898" y="540524"/>
                  </a:lnTo>
                  <a:lnTo>
                    <a:pt x="48996" y="543280"/>
                  </a:lnTo>
                  <a:lnTo>
                    <a:pt x="47675" y="544182"/>
                  </a:lnTo>
                  <a:lnTo>
                    <a:pt x="43611" y="544182"/>
                  </a:lnTo>
                  <a:lnTo>
                    <a:pt x="42329" y="543280"/>
                  </a:lnTo>
                  <a:lnTo>
                    <a:pt x="41617" y="541134"/>
                  </a:lnTo>
                  <a:lnTo>
                    <a:pt x="41389" y="540524"/>
                  </a:lnTo>
                  <a:lnTo>
                    <a:pt x="41389" y="515327"/>
                  </a:lnTo>
                  <a:lnTo>
                    <a:pt x="42329" y="512533"/>
                  </a:lnTo>
                  <a:lnTo>
                    <a:pt x="43611" y="511556"/>
                  </a:lnTo>
                  <a:lnTo>
                    <a:pt x="47675" y="511556"/>
                  </a:lnTo>
                  <a:lnTo>
                    <a:pt x="48996" y="512533"/>
                  </a:lnTo>
                  <a:lnTo>
                    <a:pt x="49898" y="515327"/>
                  </a:lnTo>
                  <a:lnTo>
                    <a:pt x="50038" y="516229"/>
                  </a:lnTo>
                  <a:lnTo>
                    <a:pt x="50038" y="509828"/>
                  </a:lnTo>
                  <a:lnTo>
                    <a:pt x="48806" y="509066"/>
                  </a:lnTo>
                  <a:lnTo>
                    <a:pt x="42481" y="509066"/>
                  </a:lnTo>
                  <a:lnTo>
                    <a:pt x="40144" y="510501"/>
                  </a:lnTo>
                  <a:lnTo>
                    <a:pt x="38785" y="514642"/>
                  </a:lnTo>
                  <a:lnTo>
                    <a:pt x="38696" y="515327"/>
                  </a:lnTo>
                  <a:lnTo>
                    <a:pt x="38569" y="516229"/>
                  </a:lnTo>
                  <a:lnTo>
                    <a:pt x="38569" y="539584"/>
                  </a:lnTo>
                  <a:lnTo>
                    <a:pt x="38785" y="541134"/>
                  </a:lnTo>
                  <a:lnTo>
                    <a:pt x="38900" y="541439"/>
                  </a:lnTo>
                  <a:lnTo>
                    <a:pt x="39166" y="542226"/>
                  </a:lnTo>
                  <a:lnTo>
                    <a:pt x="40144" y="545312"/>
                  </a:lnTo>
                  <a:lnTo>
                    <a:pt x="42481" y="546747"/>
                  </a:lnTo>
                  <a:lnTo>
                    <a:pt x="48806" y="546747"/>
                  </a:lnTo>
                  <a:lnTo>
                    <a:pt x="51142" y="545312"/>
                  </a:lnTo>
                  <a:lnTo>
                    <a:pt x="51536" y="544182"/>
                  </a:lnTo>
                  <a:lnTo>
                    <a:pt x="52476" y="541439"/>
                  </a:lnTo>
                  <a:lnTo>
                    <a:pt x="52476" y="514350"/>
                  </a:lnTo>
                  <a:close/>
                </a:path>
                <a:path w="1599564" h="1003935">
                  <a:moveTo>
                    <a:pt x="52476" y="428142"/>
                  </a:moveTo>
                  <a:lnTo>
                    <a:pt x="52197" y="427278"/>
                  </a:lnTo>
                  <a:lnTo>
                    <a:pt x="51536" y="425348"/>
                  </a:lnTo>
                  <a:lnTo>
                    <a:pt x="51142" y="424218"/>
                  </a:lnTo>
                  <a:lnTo>
                    <a:pt x="50038" y="423570"/>
                  </a:lnTo>
                  <a:lnTo>
                    <a:pt x="50038" y="429945"/>
                  </a:lnTo>
                  <a:lnTo>
                    <a:pt x="50038" y="453313"/>
                  </a:lnTo>
                  <a:lnTo>
                    <a:pt x="49898" y="454291"/>
                  </a:lnTo>
                  <a:lnTo>
                    <a:pt x="48996" y="457034"/>
                  </a:lnTo>
                  <a:lnTo>
                    <a:pt x="47675" y="457936"/>
                  </a:lnTo>
                  <a:lnTo>
                    <a:pt x="43611" y="457936"/>
                  </a:lnTo>
                  <a:lnTo>
                    <a:pt x="42329" y="457034"/>
                  </a:lnTo>
                  <a:lnTo>
                    <a:pt x="41732" y="455193"/>
                  </a:lnTo>
                  <a:lnTo>
                    <a:pt x="41389" y="454291"/>
                  </a:lnTo>
                  <a:lnTo>
                    <a:pt x="41389" y="429044"/>
                  </a:lnTo>
                  <a:lnTo>
                    <a:pt x="41732" y="428142"/>
                  </a:lnTo>
                  <a:lnTo>
                    <a:pt x="42329" y="426262"/>
                  </a:lnTo>
                  <a:lnTo>
                    <a:pt x="43611" y="425348"/>
                  </a:lnTo>
                  <a:lnTo>
                    <a:pt x="47675" y="425348"/>
                  </a:lnTo>
                  <a:lnTo>
                    <a:pt x="48996" y="426262"/>
                  </a:lnTo>
                  <a:lnTo>
                    <a:pt x="49898" y="429044"/>
                  </a:lnTo>
                  <a:lnTo>
                    <a:pt x="50038" y="429945"/>
                  </a:lnTo>
                  <a:lnTo>
                    <a:pt x="50038" y="423570"/>
                  </a:lnTo>
                  <a:lnTo>
                    <a:pt x="48806" y="422833"/>
                  </a:lnTo>
                  <a:lnTo>
                    <a:pt x="42481" y="422833"/>
                  </a:lnTo>
                  <a:lnTo>
                    <a:pt x="40144" y="424218"/>
                  </a:lnTo>
                  <a:lnTo>
                    <a:pt x="38785" y="428485"/>
                  </a:lnTo>
                  <a:lnTo>
                    <a:pt x="38709" y="429044"/>
                  </a:lnTo>
                  <a:lnTo>
                    <a:pt x="38569" y="429945"/>
                  </a:lnTo>
                  <a:lnTo>
                    <a:pt x="38569" y="453313"/>
                  </a:lnTo>
                  <a:lnTo>
                    <a:pt x="38785" y="454850"/>
                  </a:lnTo>
                  <a:lnTo>
                    <a:pt x="38900" y="455193"/>
                  </a:lnTo>
                  <a:lnTo>
                    <a:pt x="40144" y="459105"/>
                  </a:lnTo>
                  <a:lnTo>
                    <a:pt x="42481" y="460463"/>
                  </a:lnTo>
                  <a:lnTo>
                    <a:pt x="48806" y="460463"/>
                  </a:lnTo>
                  <a:lnTo>
                    <a:pt x="51142" y="459105"/>
                  </a:lnTo>
                  <a:lnTo>
                    <a:pt x="51536" y="457936"/>
                  </a:lnTo>
                  <a:lnTo>
                    <a:pt x="52463" y="455193"/>
                  </a:lnTo>
                  <a:lnTo>
                    <a:pt x="52476" y="428142"/>
                  </a:lnTo>
                  <a:close/>
                </a:path>
                <a:path w="1599564" h="1003935">
                  <a:moveTo>
                    <a:pt x="52476" y="338505"/>
                  </a:moveTo>
                  <a:lnTo>
                    <a:pt x="52197" y="337642"/>
                  </a:lnTo>
                  <a:lnTo>
                    <a:pt x="51523" y="335686"/>
                  </a:lnTo>
                  <a:lnTo>
                    <a:pt x="51142" y="334594"/>
                  </a:lnTo>
                  <a:lnTo>
                    <a:pt x="50038" y="333933"/>
                  </a:lnTo>
                  <a:lnTo>
                    <a:pt x="50038" y="363677"/>
                  </a:lnTo>
                  <a:lnTo>
                    <a:pt x="49898" y="364655"/>
                  </a:lnTo>
                  <a:lnTo>
                    <a:pt x="48996" y="367372"/>
                  </a:lnTo>
                  <a:lnTo>
                    <a:pt x="47675" y="368350"/>
                  </a:lnTo>
                  <a:lnTo>
                    <a:pt x="43611" y="368350"/>
                  </a:lnTo>
                  <a:lnTo>
                    <a:pt x="42329" y="367372"/>
                  </a:lnTo>
                  <a:lnTo>
                    <a:pt x="41617" y="365264"/>
                  </a:lnTo>
                  <a:lnTo>
                    <a:pt x="41389" y="364655"/>
                  </a:lnTo>
                  <a:lnTo>
                    <a:pt x="41389" y="339369"/>
                  </a:lnTo>
                  <a:lnTo>
                    <a:pt x="41732" y="338505"/>
                  </a:lnTo>
                  <a:lnTo>
                    <a:pt x="42329" y="336626"/>
                  </a:lnTo>
                  <a:lnTo>
                    <a:pt x="43611" y="335686"/>
                  </a:lnTo>
                  <a:lnTo>
                    <a:pt x="47675" y="335686"/>
                  </a:lnTo>
                  <a:lnTo>
                    <a:pt x="48996" y="336626"/>
                  </a:lnTo>
                  <a:lnTo>
                    <a:pt x="49898" y="339369"/>
                  </a:lnTo>
                  <a:lnTo>
                    <a:pt x="50025" y="340283"/>
                  </a:lnTo>
                  <a:lnTo>
                    <a:pt x="50038" y="363677"/>
                  </a:lnTo>
                  <a:lnTo>
                    <a:pt x="50038" y="333933"/>
                  </a:lnTo>
                  <a:lnTo>
                    <a:pt x="48806" y="333197"/>
                  </a:lnTo>
                  <a:lnTo>
                    <a:pt x="42481" y="333197"/>
                  </a:lnTo>
                  <a:lnTo>
                    <a:pt x="40144" y="334594"/>
                  </a:lnTo>
                  <a:lnTo>
                    <a:pt x="38785" y="338810"/>
                  </a:lnTo>
                  <a:lnTo>
                    <a:pt x="38709" y="339369"/>
                  </a:lnTo>
                  <a:lnTo>
                    <a:pt x="38569" y="340283"/>
                  </a:lnTo>
                  <a:lnTo>
                    <a:pt x="38569" y="363677"/>
                  </a:lnTo>
                  <a:lnTo>
                    <a:pt x="38785" y="365264"/>
                  </a:lnTo>
                  <a:lnTo>
                    <a:pt x="38900" y="365556"/>
                  </a:lnTo>
                  <a:lnTo>
                    <a:pt x="39166" y="366356"/>
                  </a:lnTo>
                  <a:lnTo>
                    <a:pt x="40144" y="369481"/>
                  </a:lnTo>
                  <a:lnTo>
                    <a:pt x="42481" y="370840"/>
                  </a:lnTo>
                  <a:lnTo>
                    <a:pt x="48806" y="370840"/>
                  </a:lnTo>
                  <a:lnTo>
                    <a:pt x="51142" y="369481"/>
                  </a:lnTo>
                  <a:lnTo>
                    <a:pt x="51523" y="368350"/>
                  </a:lnTo>
                  <a:lnTo>
                    <a:pt x="52476" y="365556"/>
                  </a:lnTo>
                  <a:lnTo>
                    <a:pt x="52476" y="338505"/>
                  </a:lnTo>
                  <a:close/>
                </a:path>
                <a:path w="1599564" h="1003935">
                  <a:moveTo>
                    <a:pt x="52476" y="248805"/>
                  </a:moveTo>
                  <a:lnTo>
                    <a:pt x="52197" y="247929"/>
                  </a:lnTo>
                  <a:lnTo>
                    <a:pt x="51536" y="246049"/>
                  </a:lnTo>
                  <a:lnTo>
                    <a:pt x="51142" y="244919"/>
                  </a:lnTo>
                  <a:lnTo>
                    <a:pt x="50038" y="244259"/>
                  </a:lnTo>
                  <a:lnTo>
                    <a:pt x="50038" y="250685"/>
                  </a:lnTo>
                  <a:lnTo>
                    <a:pt x="50038" y="274040"/>
                  </a:lnTo>
                  <a:lnTo>
                    <a:pt x="49898" y="274980"/>
                  </a:lnTo>
                  <a:lnTo>
                    <a:pt x="48996" y="277736"/>
                  </a:lnTo>
                  <a:lnTo>
                    <a:pt x="47675" y="278638"/>
                  </a:lnTo>
                  <a:lnTo>
                    <a:pt x="43611" y="278638"/>
                  </a:lnTo>
                  <a:lnTo>
                    <a:pt x="42329" y="277736"/>
                  </a:lnTo>
                  <a:lnTo>
                    <a:pt x="41617" y="275590"/>
                  </a:lnTo>
                  <a:lnTo>
                    <a:pt x="41389" y="274980"/>
                  </a:lnTo>
                  <a:lnTo>
                    <a:pt x="41389" y="249745"/>
                  </a:lnTo>
                  <a:lnTo>
                    <a:pt x="41732" y="248805"/>
                  </a:lnTo>
                  <a:lnTo>
                    <a:pt x="42329" y="246989"/>
                  </a:lnTo>
                  <a:lnTo>
                    <a:pt x="43611" y="246049"/>
                  </a:lnTo>
                  <a:lnTo>
                    <a:pt x="47675" y="246049"/>
                  </a:lnTo>
                  <a:lnTo>
                    <a:pt x="48996" y="246989"/>
                  </a:lnTo>
                  <a:lnTo>
                    <a:pt x="49898" y="249745"/>
                  </a:lnTo>
                  <a:lnTo>
                    <a:pt x="50038" y="250685"/>
                  </a:lnTo>
                  <a:lnTo>
                    <a:pt x="50038" y="244259"/>
                  </a:lnTo>
                  <a:lnTo>
                    <a:pt x="48806" y="243522"/>
                  </a:lnTo>
                  <a:lnTo>
                    <a:pt x="42481" y="243522"/>
                  </a:lnTo>
                  <a:lnTo>
                    <a:pt x="40144" y="244919"/>
                  </a:lnTo>
                  <a:lnTo>
                    <a:pt x="38785" y="249135"/>
                  </a:lnTo>
                  <a:lnTo>
                    <a:pt x="38696" y="249745"/>
                  </a:lnTo>
                  <a:lnTo>
                    <a:pt x="38569" y="250685"/>
                  </a:lnTo>
                  <a:lnTo>
                    <a:pt x="38569" y="274040"/>
                  </a:lnTo>
                  <a:lnTo>
                    <a:pt x="38785" y="275590"/>
                  </a:lnTo>
                  <a:lnTo>
                    <a:pt x="38887" y="275894"/>
                  </a:lnTo>
                  <a:lnTo>
                    <a:pt x="40144" y="279806"/>
                  </a:lnTo>
                  <a:lnTo>
                    <a:pt x="42481" y="281203"/>
                  </a:lnTo>
                  <a:lnTo>
                    <a:pt x="48806" y="281203"/>
                  </a:lnTo>
                  <a:lnTo>
                    <a:pt x="51142" y="279806"/>
                  </a:lnTo>
                  <a:lnTo>
                    <a:pt x="51536" y="278638"/>
                  </a:lnTo>
                  <a:lnTo>
                    <a:pt x="52476" y="275894"/>
                  </a:lnTo>
                  <a:lnTo>
                    <a:pt x="52476" y="248805"/>
                  </a:lnTo>
                  <a:close/>
                </a:path>
                <a:path w="1599564" h="1003935">
                  <a:moveTo>
                    <a:pt x="52476" y="158864"/>
                  </a:moveTo>
                  <a:lnTo>
                    <a:pt x="52197" y="158000"/>
                  </a:lnTo>
                  <a:lnTo>
                    <a:pt x="51536" y="156083"/>
                  </a:lnTo>
                  <a:lnTo>
                    <a:pt x="51142" y="154952"/>
                  </a:lnTo>
                  <a:lnTo>
                    <a:pt x="50038" y="154292"/>
                  </a:lnTo>
                  <a:lnTo>
                    <a:pt x="50038" y="160718"/>
                  </a:lnTo>
                  <a:lnTo>
                    <a:pt x="50038" y="184073"/>
                  </a:lnTo>
                  <a:lnTo>
                    <a:pt x="49898" y="185013"/>
                  </a:lnTo>
                  <a:lnTo>
                    <a:pt x="48996" y="187807"/>
                  </a:lnTo>
                  <a:lnTo>
                    <a:pt x="47675" y="188709"/>
                  </a:lnTo>
                  <a:lnTo>
                    <a:pt x="43611" y="188709"/>
                  </a:lnTo>
                  <a:lnTo>
                    <a:pt x="42329" y="187807"/>
                  </a:lnTo>
                  <a:lnTo>
                    <a:pt x="41732" y="185915"/>
                  </a:lnTo>
                  <a:lnTo>
                    <a:pt x="41389" y="185013"/>
                  </a:lnTo>
                  <a:lnTo>
                    <a:pt x="41389" y="159766"/>
                  </a:lnTo>
                  <a:lnTo>
                    <a:pt x="41732" y="158864"/>
                  </a:lnTo>
                  <a:lnTo>
                    <a:pt x="42329" y="157022"/>
                  </a:lnTo>
                  <a:lnTo>
                    <a:pt x="43611" y="156083"/>
                  </a:lnTo>
                  <a:lnTo>
                    <a:pt x="47675" y="156083"/>
                  </a:lnTo>
                  <a:lnTo>
                    <a:pt x="48996" y="157022"/>
                  </a:lnTo>
                  <a:lnTo>
                    <a:pt x="49898" y="159766"/>
                  </a:lnTo>
                  <a:lnTo>
                    <a:pt x="50038" y="160718"/>
                  </a:lnTo>
                  <a:lnTo>
                    <a:pt x="50038" y="154292"/>
                  </a:lnTo>
                  <a:lnTo>
                    <a:pt x="48806" y="153555"/>
                  </a:lnTo>
                  <a:lnTo>
                    <a:pt x="42481" y="153555"/>
                  </a:lnTo>
                  <a:lnTo>
                    <a:pt x="40144" y="154952"/>
                  </a:lnTo>
                  <a:lnTo>
                    <a:pt x="38785" y="159169"/>
                  </a:lnTo>
                  <a:lnTo>
                    <a:pt x="38696" y="159766"/>
                  </a:lnTo>
                  <a:lnTo>
                    <a:pt x="38569" y="160718"/>
                  </a:lnTo>
                  <a:lnTo>
                    <a:pt x="38569" y="184073"/>
                  </a:lnTo>
                  <a:lnTo>
                    <a:pt x="38785" y="185585"/>
                  </a:lnTo>
                  <a:lnTo>
                    <a:pt x="38900" y="185915"/>
                  </a:lnTo>
                  <a:lnTo>
                    <a:pt x="40144" y="189839"/>
                  </a:lnTo>
                  <a:lnTo>
                    <a:pt x="42481" y="191274"/>
                  </a:lnTo>
                  <a:lnTo>
                    <a:pt x="48806" y="191274"/>
                  </a:lnTo>
                  <a:lnTo>
                    <a:pt x="51142" y="189839"/>
                  </a:lnTo>
                  <a:lnTo>
                    <a:pt x="51536" y="188709"/>
                  </a:lnTo>
                  <a:lnTo>
                    <a:pt x="52463" y="185915"/>
                  </a:lnTo>
                  <a:lnTo>
                    <a:pt x="52476" y="158864"/>
                  </a:lnTo>
                  <a:close/>
                </a:path>
                <a:path w="1599564" h="1003935">
                  <a:moveTo>
                    <a:pt x="52476" y="69418"/>
                  </a:moveTo>
                  <a:lnTo>
                    <a:pt x="52197" y="68554"/>
                  </a:lnTo>
                  <a:lnTo>
                    <a:pt x="51549" y="66713"/>
                  </a:lnTo>
                  <a:lnTo>
                    <a:pt x="51142" y="65544"/>
                  </a:lnTo>
                  <a:lnTo>
                    <a:pt x="49936" y="64833"/>
                  </a:lnTo>
                  <a:lnTo>
                    <a:pt x="49936" y="70370"/>
                  </a:lnTo>
                  <a:lnTo>
                    <a:pt x="49936" y="95567"/>
                  </a:lnTo>
                  <a:lnTo>
                    <a:pt x="49606" y="96507"/>
                  </a:lnTo>
                  <a:lnTo>
                    <a:pt x="48996" y="98361"/>
                  </a:lnTo>
                  <a:lnTo>
                    <a:pt x="47675" y="99263"/>
                  </a:lnTo>
                  <a:lnTo>
                    <a:pt x="43611" y="99263"/>
                  </a:lnTo>
                  <a:lnTo>
                    <a:pt x="42329" y="98361"/>
                  </a:lnTo>
                  <a:lnTo>
                    <a:pt x="41427" y="95567"/>
                  </a:lnTo>
                  <a:lnTo>
                    <a:pt x="41300" y="94665"/>
                  </a:lnTo>
                  <a:lnTo>
                    <a:pt x="41287" y="71310"/>
                  </a:lnTo>
                  <a:lnTo>
                    <a:pt x="41427" y="70370"/>
                  </a:lnTo>
                  <a:lnTo>
                    <a:pt x="42329" y="67614"/>
                  </a:lnTo>
                  <a:lnTo>
                    <a:pt x="43611" y="66713"/>
                  </a:lnTo>
                  <a:lnTo>
                    <a:pt x="47675" y="66713"/>
                  </a:lnTo>
                  <a:lnTo>
                    <a:pt x="48996" y="67614"/>
                  </a:lnTo>
                  <a:lnTo>
                    <a:pt x="49936" y="70370"/>
                  </a:lnTo>
                  <a:lnTo>
                    <a:pt x="49936" y="64833"/>
                  </a:lnTo>
                  <a:lnTo>
                    <a:pt x="48806" y="64147"/>
                  </a:lnTo>
                  <a:lnTo>
                    <a:pt x="42481" y="64147"/>
                  </a:lnTo>
                  <a:lnTo>
                    <a:pt x="40144" y="65544"/>
                  </a:lnTo>
                  <a:lnTo>
                    <a:pt x="38785" y="69761"/>
                  </a:lnTo>
                  <a:lnTo>
                    <a:pt x="38696" y="70370"/>
                  </a:lnTo>
                  <a:lnTo>
                    <a:pt x="38569" y="71310"/>
                  </a:lnTo>
                  <a:lnTo>
                    <a:pt x="38569" y="94665"/>
                  </a:lnTo>
                  <a:lnTo>
                    <a:pt x="38785" y="96215"/>
                  </a:lnTo>
                  <a:lnTo>
                    <a:pt x="38887" y="96507"/>
                  </a:lnTo>
                  <a:lnTo>
                    <a:pt x="40144" y="100355"/>
                  </a:lnTo>
                  <a:lnTo>
                    <a:pt x="42481" y="101866"/>
                  </a:lnTo>
                  <a:lnTo>
                    <a:pt x="48806" y="101866"/>
                  </a:lnTo>
                  <a:lnTo>
                    <a:pt x="51142" y="100355"/>
                  </a:lnTo>
                  <a:lnTo>
                    <a:pt x="51523" y="99263"/>
                  </a:lnTo>
                  <a:lnTo>
                    <a:pt x="52476" y="96507"/>
                  </a:lnTo>
                  <a:lnTo>
                    <a:pt x="52476" y="69418"/>
                  </a:lnTo>
                  <a:close/>
                </a:path>
                <a:path w="1599564" h="1003935">
                  <a:moveTo>
                    <a:pt x="52489" y="785355"/>
                  </a:moveTo>
                  <a:lnTo>
                    <a:pt x="52197" y="784415"/>
                  </a:lnTo>
                  <a:lnTo>
                    <a:pt x="51562" y="782599"/>
                  </a:lnTo>
                  <a:lnTo>
                    <a:pt x="51142" y="781431"/>
                  </a:lnTo>
                  <a:lnTo>
                    <a:pt x="50038" y="780757"/>
                  </a:lnTo>
                  <a:lnTo>
                    <a:pt x="50038" y="787158"/>
                  </a:lnTo>
                  <a:lnTo>
                    <a:pt x="50038" y="810514"/>
                  </a:lnTo>
                  <a:lnTo>
                    <a:pt x="49898" y="811504"/>
                  </a:lnTo>
                  <a:lnTo>
                    <a:pt x="48996" y="814209"/>
                  </a:lnTo>
                  <a:lnTo>
                    <a:pt x="47675" y="815149"/>
                  </a:lnTo>
                  <a:lnTo>
                    <a:pt x="43611" y="815149"/>
                  </a:lnTo>
                  <a:lnTo>
                    <a:pt x="42329" y="814209"/>
                  </a:lnTo>
                  <a:lnTo>
                    <a:pt x="41732" y="812406"/>
                  </a:lnTo>
                  <a:lnTo>
                    <a:pt x="41389" y="811504"/>
                  </a:lnTo>
                  <a:lnTo>
                    <a:pt x="41389" y="786218"/>
                  </a:lnTo>
                  <a:lnTo>
                    <a:pt x="41732" y="785355"/>
                  </a:lnTo>
                  <a:lnTo>
                    <a:pt x="42329" y="783463"/>
                  </a:lnTo>
                  <a:lnTo>
                    <a:pt x="43611" y="782599"/>
                  </a:lnTo>
                  <a:lnTo>
                    <a:pt x="47675" y="782599"/>
                  </a:lnTo>
                  <a:lnTo>
                    <a:pt x="48996" y="783463"/>
                  </a:lnTo>
                  <a:lnTo>
                    <a:pt x="49898" y="786218"/>
                  </a:lnTo>
                  <a:lnTo>
                    <a:pt x="50038" y="787158"/>
                  </a:lnTo>
                  <a:lnTo>
                    <a:pt x="50038" y="780757"/>
                  </a:lnTo>
                  <a:lnTo>
                    <a:pt x="48806" y="779995"/>
                  </a:lnTo>
                  <a:lnTo>
                    <a:pt x="42481" y="779995"/>
                  </a:lnTo>
                  <a:lnTo>
                    <a:pt x="38569" y="787158"/>
                  </a:lnTo>
                  <a:lnTo>
                    <a:pt x="38569" y="810514"/>
                  </a:lnTo>
                  <a:lnTo>
                    <a:pt x="38785" y="812063"/>
                  </a:lnTo>
                  <a:lnTo>
                    <a:pt x="38900" y="812406"/>
                  </a:lnTo>
                  <a:lnTo>
                    <a:pt x="40144" y="816241"/>
                  </a:lnTo>
                  <a:lnTo>
                    <a:pt x="42481" y="817676"/>
                  </a:lnTo>
                  <a:lnTo>
                    <a:pt x="48806" y="817676"/>
                  </a:lnTo>
                  <a:lnTo>
                    <a:pt x="51142" y="816241"/>
                  </a:lnTo>
                  <a:lnTo>
                    <a:pt x="51523" y="815149"/>
                  </a:lnTo>
                  <a:lnTo>
                    <a:pt x="52463" y="812406"/>
                  </a:lnTo>
                  <a:lnTo>
                    <a:pt x="52489" y="785355"/>
                  </a:lnTo>
                  <a:close/>
                </a:path>
                <a:path w="1599564" h="1003935">
                  <a:moveTo>
                    <a:pt x="250723" y="796696"/>
                  </a:moveTo>
                  <a:lnTo>
                    <a:pt x="225450" y="796696"/>
                  </a:lnTo>
                  <a:lnTo>
                    <a:pt x="225450" y="799896"/>
                  </a:lnTo>
                  <a:lnTo>
                    <a:pt x="250723" y="799896"/>
                  </a:lnTo>
                  <a:lnTo>
                    <a:pt x="250723" y="796696"/>
                  </a:lnTo>
                  <a:close/>
                </a:path>
                <a:path w="1599564" h="1003935">
                  <a:moveTo>
                    <a:pt x="369938" y="796696"/>
                  </a:moveTo>
                  <a:lnTo>
                    <a:pt x="344627" y="796696"/>
                  </a:lnTo>
                  <a:lnTo>
                    <a:pt x="344627" y="799896"/>
                  </a:lnTo>
                  <a:lnTo>
                    <a:pt x="369938" y="799896"/>
                  </a:lnTo>
                  <a:lnTo>
                    <a:pt x="369938" y="796696"/>
                  </a:lnTo>
                  <a:close/>
                </a:path>
                <a:path w="1599564" h="1003935">
                  <a:moveTo>
                    <a:pt x="608279" y="796696"/>
                  </a:moveTo>
                  <a:lnTo>
                    <a:pt x="463829" y="796696"/>
                  </a:lnTo>
                  <a:lnTo>
                    <a:pt x="463829" y="799896"/>
                  </a:lnTo>
                  <a:lnTo>
                    <a:pt x="608279" y="799896"/>
                  </a:lnTo>
                  <a:lnTo>
                    <a:pt x="608279" y="796696"/>
                  </a:lnTo>
                  <a:close/>
                </a:path>
                <a:path w="1599564" h="1003935">
                  <a:moveTo>
                    <a:pt x="608279" y="617880"/>
                  </a:moveTo>
                  <a:lnTo>
                    <a:pt x="344627" y="617880"/>
                  </a:lnTo>
                  <a:lnTo>
                    <a:pt x="344627" y="621080"/>
                  </a:lnTo>
                  <a:lnTo>
                    <a:pt x="608279" y="621080"/>
                  </a:lnTo>
                  <a:lnTo>
                    <a:pt x="608279" y="617880"/>
                  </a:lnTo>
                  <a:close/>
                </a:path>
                <a:path w="1599564" h="1003935">
                  <a:moveTo>
                    <a:pt x="727481" y="796696"/>
                  </a:moveTo>
                  <a:lnTo>
                    <a:pt x="702208" y="796696"/>
                  </a:lnTo>
                  <a:lnTo>
                    <a:pt x="702208" y="799896"/>
                  </a:lnTo>
                  <a:lnTo>
                    <a:pt x="727481" y="799896"/>
                  </a:lnTo>
                  <a:lnTo>
                    <a:pt x="727481" y="796696"/>
                  </a:lnTo>
                  <a:close/>
                </a:path>
                <a:path w="1599564" h="1003935">
                  <a:moveTo>
                    <a:pt x="846607" y="796696"/>
                  </a:moveTo>
                  <a:lnTo>
                    <a:pt x="821372" y="796696"/>
                  </a:lnTo>
                  <a:lnTo>
                    <a:pt x="821372" y="799896"/>
                  </a:lnTo>
                  <a:lnTo>
                    <a:pt x="846607" y="799896"/>
                  </a:lnTo>
                  <a:lnTo>
                    <a:pt x="846607" y="796696"/>
                  </a:lnTo>
                  <a:close/>
                </a:path>
                <a:path w="1599564" h="1003935">
                  <a:moveTo>
                    <a:pt x="846607" y="617880"/>
                  </a:moveTo>
                  <a:lnTo>
                    <a:pt x="702208" y="617880"/>
                  </a:lnTo>
                  <a:lnTo>
                    <a:pt x="702208" y="621080"/>
                  </a:lnTo>
                  <a:lnTo>
                    <a:pt x="846607" y="621080"/>
                  </a:lnTo>
                  <a:lnTo>
                    <a:pt x="846607" y="617880"/>
                  </a:lnTo>
                  <a:close/>
                </a:path>
                <a:path w="1599564" h="1003935">
                  <a:moveTo>
                    <a:pt x="965784" y="796696"/>
                  </a:moveTo>
                  <a:lnTo>
                    <a:pt x="940511" y="796696"/>
                  </a:lnTo>
                  <a:lnTo>
                    <a:pt x="940511" y="799896"/>
                  </a:lnTo>
                  <a:lnTo>
                    <a:pt x="965784" y="799896"/>
                  </a:lnTo>
                  <a:lnTo>
                    <a:pt x="965784" y="796696"/>
                  </a:lnTo>
                  <a:close/>
                </a:path>
                <a:path w="1599564" h="1003935">
                  <a:moveTo>
                    <a:pt x="1084986" y="796696"/>
                  </a:moveTo>
                  <a:lnTo>
                    <a:pt x="1059637" y="796696"/>
                  </a:lnTo>
                  <a:lnTo>
                    <a:pt x="1059637" y="799896"/>
                  </a:lnTo>
                  <a:lnTo>
                    <a:pt x="1084986" y="799896"/>
                  </a:lnTo>
                  <a:lnTo>
                    <a:pt x="1084986" y="796696"/>
                  </a:lnTo>
                  <a:close/>
                </a:path>
                <a:path w="1599564" h="1003935">
                  <a:moveTo>
                    <a:pt x="1084986" y="617880"/>
                  </a:moveTo>
                  <a:lnTo>
                    <a:pt x="940511" y="617880"/>
                  </a:lnTo>
                  <a:lnTo>
                    <a:pt x="940511" y="621080"/>
                  </a:lnTo>
                  <a:lnTo>
                    <a:pt x="1084986" y="621080"/>
                  </a:lnTo>
                  <a:lnTo>
                    <a:pt x="1084986" y="617880"/>
                  </a:lnTo>
                  <a:close/>
                </a:path>
                <a:path w="1599564" h="1003935">
                  <a:moveTo>
                    <a:pt x="1204163" y="796696"/>
                  </a:moveTo>
                  <a:lnTo>
                    <a:pt x="1178852" y="796696"/>
                  </a:lnTo>
                  <a:lnTo>
                    <a:pt x="1178852" y="799896"/>
                  </a:lnTo>
                  <a:lnTo>
                    <a:pt x="1204163" y="799896"/>
                  </a:lnTo>
                  <a:lnTo>
                    <a:pt x="1204163" y="796696"/>
                  </a:lnTo>
                  <a:close/>
                </a:path>
                <a:path w="1599564" h="1003935">
                  <a:moveTo>
                    <a:pt x="1204163" y="617880"/>
                  </a:moveTo>
                  <a:lnTo>
                    <a:pt x="1178852" y="617880"/>
                  </a:lnTo>
                  <a:lnTo>
                    <a:pt x="1178852" y="621080"/>
                  </a:lnTo>
                  <a:lnTo>
                    <a:pt x="1204163" y="621080"/>
                  </a:lnTo>
                  <a:lnTo>
                    <a:pt x="1204163" y="617880"/>
                  </a:lnTo>
                  <a:close/>
                </a:path>
                <a:path w="1599564" h="1003935">
                  <a:moveTo>
                    <a:pt x="1323327" y="796696"/>
                  </a:moveTo>
                  <a:lnTo>
                    <a:pt x="1298092" y="796696"/>
                  </a:lnTo>
                  <a:lnTo>
                    <a:pt x="1298092" y="799896"/>
                  </a:lnTo>
                  <a:lnTo>
                    <a:pt x="1323327" y="799896"/>
                  </a:lnTo>
                  <a:lnTo>
                    <a:pt x="1323327" y="796696"/>
                  </a:lnTo>
                  <a:close/>
                </a:path>
                <a:path w="1599564" h="1003935">
                  <a:moveTo>
                    <a:pt x="1323327" y="617880"/>
                  </a:moveTo>
                  <a:lnTo>
                    <a:pt x="1298092" y="617880"/>
                  </a:lnTo>
                  <a:lnTo>
                    <a:pt x="1298092" y="621080"/>
                  </a:lnTo>
                  <a:lnTo>
                    <a:pt x="1323327" y="621080"/>
                  </a:lnTo>
                  <a:lnTo>
                    <a:pt x="1323327" y="617880"/>
                  </a:lnTo>
                  <a:close/>
                </a:path>
                <a:path w="1599564" h="1003935">
                  <a:moveTo>
                    <a:pt x="1442491" y="796696"/>
                  </a:moveTo>
                  <a:lnTo>
                    <a:pt x="1417218" y="796696"/>
                  </a:lnTo>
                  <a:lnTo>
                    <a:pt x="1417218" y="799896"/>
                  </a:lnTo>
                  <a:lnTo>
                    <a:pt x="1442491" y="799896"/>
                  </a:lnTo>
                  <a:lnTo>
                    <a:pt x="1442491" y="796696"/>
                  </a:lnTo>
                  <a:close/>
                </a:path>
                <a:path w="1599564" h="1003935">
                  <a:moveTo>
                    <a:pt x="1442491" y="617880"/>
                  </a:moveTo>
                  <a:lnTo>
                    <a:pt x="1417218" y="617880"/>
                  </a:lnTo>
                  <a:lnTo>
                    <a:pt x="1417218" y="621080"/>
                  </a:lnTo>
                  <a:lnTo>
                    <a:pt x="1442491" y="621080"/>
                  </a:lnTo>
                  <a:lnTo>
                    <a:pt x="1442491" y="617880"/>
                  </a:lnTo>
                  <a:close/>
                </a:path>
                <a:path w="1599564" h="1003935">
                  <a:moveTo>
                    <a:pt x="1442491" y="439064"/>
                  </a:moveTo>
                  <a:lnTo>
                    <a:pt x="702208" y="439064"/>
                  </a:lnTo>
                  <a:lnTo>
                    <a:pt x="702208" y="442264"/>
                  </a:lnTo>
                  <a:lnTo>
                    <a:pt x="1442491" y="442264"/>
                  </a:lnTo>
                  <a:lnTo>
                    <a:pt x="1442491" y="439064"/>
                  </a:lnTo>
                  <a:close/>
                </a:path>
                <a:path w="1599564" h="1003935">
                  <a:moveTo>
                    <a:pt x="1599260" y="796696"/>
                  </a:moveTo>
                  <a:lnTo>
                    <a:pt x="1536433" y="796696"/>
                  </a:lnTo>
                  <a:lnTo>
                    <a:pt x="1536433" y="799896"/>
                  </a:lnTo>
                  <a:lnTo>
                    <a:pt x="1599260" y="799896"/>
                  </a:lnTo>
                  <a:lnTo>
                    <a:pt x="1599260" y="796696"/>
                  </a:lnTo>
                  <a:close/>
                </a:path>
                <a:path w="1599564" h="1003935">
                  <a:moveTo>
                    <a:pt x="1599260" y="617880"/>
                  </a:moveTo>
                  <a:lnTo>
                    <a:pt x="1536433" y="617880"/>
                  </a:lnTo>
                  <a:lnTo>
                    <a:pt x="1536433" y="621080"/>
                  </a:lnTo>
                  <a:lnTo>
                    <a:pt x="1599260" y="621080"/>
                  </a:lnTo>
                  <a:lnTo>
                    <a:pt x="1599260" y="617880"/>
                  </a:lnTo>
                  <a:close/>
                </a:path>
                <a:path w="1599564" h="1003935">
                  <a:moveTo>
                    <a:pt x="1599260" y="439064"/>
                  </a:moveTo>
                  <a:lnTo>
                    <a:pt x="1536433" y="439064"/>
                  </a:lnTo>
                  <a:lnTo>
                    <a:pt x="1536433" y="442264"/>
                  </a:lnTo>
                  <a:lnTo>
                    <a:pt x="1599260" y="442264"/>
                  </a:lnTo>
                  <a:lnTo>
                    <a:pt x="1599260" y="439064"/>
                  </a:lnTo>
                  <a:close/>
                </a:path>
                <a:path w="1599564" h="1003935">
                  <a:moveTo>
                    <a:pt x="1599260" y="260223"/>
                  </a:moveTo>
                  <a:lnTo>
                    <a:pt x="1536433" y="260223"/>
                  </a:lnTo>
                  <a:lnTo>
                    <a:pt x="1536433" y="263461"/>
                  </a:lnTo>
                  <a:lnTo>
                    <a:pt x="1599260" y="263461"/>
                  </a:lnTo>
                  <a:lnTo>
                    <a:pt x="1599260" y="260223"/>
                  </a:lnTo>
                  <a:close/>
                </a:path>
                <a:path w="1599564" h="1003935">
                  <a:moveTo>
                    <a:pt x="1599260" y="81407"/>
                  </a:moveTo>
                  <a:lnTo>
                    <a:pt x="79959" y="81407"/>
                  </a:lnTo>
                  <a:lnTo>
                    <a:pt x="79959" y="0"/>
                  </a:lnTo>
                  <a:lnTo>
                    <a:pt x="73558" y="0"/>
                  </a:lnTo>
                  <a:lnTo>
                    <a:pt x="73558" y="964095"/>
                  </a:lnTo>
                  <a:lnTo>
                    <a:pt x="73558" y="970445"/>
                  </a:lnTo>
                  <a:lnTo>
                    <a:pt x="1599260" y="970445"/>
                  </a:lnTo>
                  <a:lnTo>
                    <a:pt x="1599260" y="964095"/>
                  </a:lnTo>
                  <a:lnTo>
                    <a:pt x="79959" y="964095"/>
                  </a:lnTo>
                  <a:lnTo>
                    <a:pt x="79959" y="799896"/>
                  </a:lnTo>
                  <a:lnTo>
                    <a:pt x="131597" y="799896"/>
                  </a:lnTo>
                  <a:lnTo>
                    <a:pt x="131597" y="796696"/>
                  </a:lnTo>
                  <a:lnTo>
                    <a:pt x="79959" y="796696"/>
                  </a:lnTo>
                  <a:lnTo>
                    <a:pt x="79959" y="621080"/>
                  </a:lnTo>
                  <a:lnTo>
                    <a:pt x="250723" y="621080"/>
                  </a:lnTo>
                  <a:lnTo>
                    <a:pt x="250723" y="617880"/>
                  </a:lnTo>
                  <a:lnTo>
                    <a:pt x="79959" y="617880"/>
                  </a:lnTo>
                  <a:lnTo>
                    <a:pt x="79959" y="442264"/>
                  </a:lnTo>
                  <a:lnTo>
                    <a:pt x="608279" y="442264"/>
                  </a:lnTo>
                  <a:lnTo>
                    <a:pt x="608279" y="439064"/>
                  </a:lnTo>
                  <a:lnTo>
                    <a:pt x="79959" y="439064"/>
                  </a:lnTo>
                  <a:lnTo>
                    <a:pt x="79959" y="263461"/>
                  </a:lnTo>
                  <a:lnTo>
                    <a:pt x="1442491" y="263461"/>
                  </a:lnTo>
                  <a:lnTo>
                    <a:pt x="1442491" y="260223"/>
                  </a:lnTo>
                  <a:lnTo>
                    <a:pt x="79959" y="260223"/>
                  </a:lnTo>
                  <a:lnTo>
                    <a:pt x="79959" y="84607"/>
                  </a:lnTo>
                  <a:lnTo>
                    <a:pt x="1599260" y="84607"/>
                  </a:lnTo>
                  <a:lnTo>
                    <a:pt x="1599260" y="81407"/>
                  </a:lnTo>
                  <a:close/>
                </a:path>
              </a:pathLst>
            </a:custGeom>
            <a:solidFill>
              <a:srgbClr val="7D7E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318423" y="2667195"/>
              <a:ext cx="93980" cy="194945"/>
            </a:xfrm>
            <a:custGeom>
              <a:avLst/>
              <a:gdLst/>
              <a:ahLst/>
              <a:cxnLst/>
              <a:rect l="l" t="t" r="r" b="b"/>
              <a:pathLst>
                <a:path w="93979" h="194944">
                  <a:moveTo>
                    <a:pt x="93859" y="194335"/>
                  </a:moveTo>
                  <a:lnTo>
                    <a:pt x="0" y="194335"/>
                  </a:lnTo>
                  <a:lnTo>
                    <a:pt x="0" y="0"/>
                  </a:lnTo>
                  <a:lnTo>
                    <a:pt x="93859" y="0"/>
                  </a:lnTo>
                  <a:lnTo>
                    <a:pt x="93859" y="194335"/>
                  </a:lnTo>
                  <a:close/>
                </a:path>
              </a:pathLst>
            </a:custGeom>
            <a:solidFill>
              <a:srgbClr val="2354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437555" y="2354104"/>
              <a:ext cx="93980" cy="508000"/>
            </a:xfrm>
            <a:custGeom>
              <a:avLst/>
              <a:gdLst/>
              <a:ahLst/>
              <a:cxnLst/>
              <a:rect l="l" t="t" r="r" b="b"/>
              <a:pathLst>
                <a:path w="93979" h="508000">
                  <a:moveTo>
                    <a:pt x="93896" y="507426"/>
                  </a:moveTo>
                  <a:lnTo>
                    <a:pt x="0" y="507426"/>
                  </a:lnTo>
                  <a:lnTo>
                    <a:pt x="0" y="0"/>
                  </a:lnTo>
                  <a:lnTo>
                    <a:pt x="93896" y="0"/>
                  </a:lnTo>
                  <a:lnTo>
                    <a:pt x="93896" y="507426"/>
                  </a:lnTo>
                  <a:close/>
                </a:path>
              </a:pathLst>
            </a:custGeom>
            <a:solidFill>
              <a:srgbClr val="F099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556762" y="2583176"/>
              <a:ext cx="93980" cy="278765"/>
            </a:xfrm>
            <a:custGeom>
              <a:avLst/>
              <a:gdLst/>
              <a:ahLst/>
              <a:cxnLst/>
              <a:rect l="l" t="t" r="r" b="b"/>
              <a:pathLst>
                <a:path w="93979" h="278764">
                  <a:moveTo>
                    <a:pt x="93896" y="278353"/>
                  </a:moveTo>
                  <a:lnTo>
                    <a:pt x="0" y="278353"/>
                  </a:lnTo>
                  <a:lnTo>
                    <a:pt x="0" y="0"/>
                  </a:lnTo>
                  <a:lnTo>
                    <a:pt x="93896" y="0"/>
                  </a:lnTo>
                  <a:lnTo>
                    <a:pt x="93896" y="278353"/>
                  </a:lnTo>
                  <a:close/>
                </a:path>
              </a:pathLst>
            </a:custGeom>
            <a:solidFill>
              <a:srgbClr val="3C99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675931" y="2730190"/>
              <a:ext cx="93980" cy="131445"/>
            </a:xfrm>
            <a:custGeom>
              <a:avLst/>
              <a:gdLst/>
              <a:ahLst/>
              <a:cxnLst/>
              <a:rect l="l" t="t" r="r" b="b"/>
              <a:pathLst>
                <a:path w="93979" h="131444">
                  <a:moveTo>
                    <a:pt x="93896" y="131340"/>
                  </a:moveTo>
                  <a:lnTo>
                    <a:pt x="0" y="131340"/>
                  </a:lnTo>
                  <a:lnTo>
                    <a:pt x="0" y="0"/>
                  </a:lnTo>
                  <a:lnTo>
                    <a:pt x="93896" y="0"/>
                  </a:lnTo>
                  <a:lnTo>
                    <a:pt x="93896" y="131340"/>
                  </a:lnTo>
                  <a:close/>
                </a:path>
              </a:pathLst>
            </a:custGeom>
            <a:solidFill>
              <a:srgbClr val="2A3C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795101" y="2195486"/>
              <a:ext cx="93980" cy="666115"/>
            </a:xfrm>
            <a:custGeom>
              <a:avLst/>
              <a:gdLst/>
              <a:ahLst/>
              <a:cxnLst/>
              <a:rect l="l" t="t" r="r" b="b"/>
              <a:pathLst>
                <a:path w="93979" h="666114">
                  <a:moveTo>
                    <a:pt x="93934" y="666044"/>
                  </a:moveTo>
                  <a:lnTo>
                    <a:pt x="0" y="666044"/>
                  </a:lnTo>
                  <a:lnTo>
                    <a:pt x="0" y="0"/>
                  </a:lnTo>
                  <a:lnTo>
                    <a:pt x="93934" y="0"/>
                  </a:lnTo>
                  <a:lnTo>
                    <a:pt x="93934" y="666044"/>
                  </a:lnTo>
                  <a:close/>
                </a:path>
              </a:pathLst>
            </a:custGeom>
            <a:solidFill>
              <a:srgbClr val="F169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914308" y="2533820"/>
              <a:ext cx="93980" cy="328295"/>
            </a:xfrm>
            <a:custGeom>
              <a:avLst/>
              <a:gdLst/>
              <a:ahLst/>
              <a:cxnLst/>
              <a:rect l="l" t="t" r="r" b="b"/>
              <a:pathLst>
                <a:path w="93979" h="328294">
                  <a:moveTo>
                    <a:pt x="93896" y="327709"/>
                  </a:moveTo>
                  <a:lnTo>
                    <a:pt x="0" y="327709"/>
                  </a:lnTo>
                  <a:lnTo>
                    <a:pt x="0" y="0"/>
                  </a:lnTo>
                  <a:lnTo>
                    <a:pt x="93896" y="0"/>
                  </a:lnTo>
                  <a:lnTo>
                    <a:pt x="93896" y="327709"/>
                  </a:lnTo>
                  <a:close/>
                </a:path>
              </a:pathLst>
            </a:custGeom>
            <a:solidFill>
              <a:srgbClr val="339E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033440" y="2471767"/>
              <a:ext cx="93980" cy="389890"/>
            </a:xfrm>
            <a:custGeom>
              <a:avLst/>
              <a:gdLst/>
              <a:ahLst/>
              <a:cxnLst/>
              <a:rect l="l" t="t" r="r" b="b"/>
              <a:pathLst>
                <a:path w="93979" h="389889">
                  <a:moveTo>
                    <a:pt x="93896" y="389762"/>
                  </a:moveTo>
                  <a:lnTo>
                    <a:pt x="0" y="389762"/>
                  </a:lnTo>
                  <a:lnTo>
                    <a:pt x="0" y="0"/>
                  </a:lnTo>
                  <a:lnTo>
                    <a:pt x="93896" y="0"/>
                  </a:lnTo>
                  <a:lnTo>
                    <a:pt x="93896" y="389762"/>
                  </a:lnTo>
                  <a:close/>
                </a:path>
              </a:pathLst>
            </a:custGeom>
            <a:solidFill>
              <a:srgbClr val="4A9D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152609" y="2557933"/>
              <a:ext cx="93980" cy="304165"/>
            </a:xfrm>
            <a:custGeom>
              <a:avLst/>
              <a:gdLst/>
              <a:ahLst/>
              <a:cxnLst/>
              <a:rect l="l" t="t" r="r" b="b"/>
              <a:pathLst>
                <a:path w="93979" h="304164">
                  <a:moveTo>
                    <a:pt x="93859" y="303596"/>
                  </a:moveTo>
                  <a:lnTo>
                    <a:pt x="0" y="303596"/>
                  </a:lnTo>
                  <a:lnTo>
                    <a:pt x="0" y="0"/>
                  </a:lnTo>
                  <a:lnTo>
                    <a:pt x="93859" y="0"/>
                  </a:lnTo>
                  <a:lnTo>
                    <a:pt x="93859" y="303596"/>
                  </a:lnTo>
                  <a:close/>
                </a:path>
              </a:pathLst>
            </a:custGeom>
            <a:solidFill>
              <a:srgbClr val="339E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271816" y="2382210"/>
              <a:ext cx="93980" cy="479425"/>
            </a:xfrm>
            <a:custGeom>
              <a:avLst/>
              <a:gdLst/>
              <a:ahLst/>
              <a:cxnLst/>
              <a:rect l="l" t="t" r="r" b="b"/>
              <a:pathLst>
                <a:path w="93979" h="479425">
                  <a:moveTo>
                    <a:pt x="93859" y="479319"/>
                  </a:moveTo>
                  <a:lnTo>
                    <a:pt x="0" y="479319"/>
                  </a:lnTo>
                  <a:lnTo>
                    <a:pt x="0" y="0"/>
                  </a:lnTo>
                  <a:lnTo>
                    <a:pt x="93859" y="0"/>
                  </a:lnTo>
                  <a:lnTo>
                    <a:pt x="93859" y="479319"/>
                  </a:lnTo>
                  <a:close/>
                </a:path>
              </a:pathLst>
            </a:custGeom>
            <a:solidFill>
              <a:srgbClr val="ECA5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390985" y="2354104"/>
              <a:ext cx="93980" cy="508000"/>
            </a:xfrm>
            <a:custGeom>
              <a:avLst/>
              <a:gdLst/>
              <a:ahLst/>
              <a:cxnLst/>
              <a:rect l="l" t="t" r="r" b="b"/>
              <a:pathLst>
                <a:path w="93979" h="508000">
                  <a:moveTo>
                    <a:pt x="93934" y="507426"/>
                  </a:moveTo>
                  <a:lnTo>
                    <a:pt x="0" y="507426"/>
                  </a:lnTo>
                  <a:lnTo>
                    <a:pt x="0" y="0"/>
                  </a:lnTo>
                  <a:lnTo>
                    <a:pt x="93934" y="0"/>
                  </a:lnTo>
                  <a:lnTo>
                    <a:pt x="93934" y="507426"/>
                  </a:lnTo>
                  <a:close/>
                </a:path>
              </a:pathLst>
            </a:custGeom>
            <a:solidFill>
              <a:srgbClr val="F099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510155" y="2443510"/>
              <a:ext cx="93980" cy="418465"/>
            </a:xfrm>
            <a:custGeom>
              <a:avLst/>
              <a:gdLst/>
              <a:ahLst/>
              <a:cxnLst/>
              <a:rect l="l" t="t" r="r" b="b"/>
              <a:pathLst>
                <a:path w="93979" h="418464">
                  <a:moveTo>
                    <a:pt x="93896" y="418020"/>
                  </a:moveTo>
                  <a:lnTo>
                    <a:pt x="0" y="418020"/>
                  </a:lnTo>
                  <a:lnTo>
                    <a:pt x="0" y="0"/>
                  </a:lnTo>
                  <a:lnTo>
                    <a:pt x="93896" y="0"/>
                  </a:lnTo>
                  <a:lnTo>
                    <a:pt x="93896" y="418020"/>
                  </a:lnTo>
                  <a:close/>
                </a:path>
              </a:pathLst>
            </a:custGeom>
            <a:solidFill>
              <a:srgbClr val="759C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629324" y="2113238"/>
              <a:ext cx="93980" cy="748665"/>
            </a:xfrm>
            <a:custGeom>
              <a:avLst/>
              <a:gdLst/>
              <a:ahLst/>
              <a:cxnLst/>
              <a:rect l="l" t="t" r="r" b="b"/>
              <a:pathLst>
                <a:path w="93979" h="748664">
                  <a:moveTo>
                    <a:pt x="93934" y="748291"/>
                  </a:moveTo>
                  <a:lnTo>
                    <a:pt x="0" y="748291"/>
                  </a:lnTo>
                  <a:lnTo>
                    <a:pt x="0" y="0"/>
                  </a:lnTo>
                  <a:lnTo>
                    <a:pt x="93934" y="0"/>
                  </a:lnTo>
                  <a:lnTo>
                    <a:pt x="93934" y="748291"/>
                  </a:lnTo>
                  <a:close/>
                </a:path>
              </a:pathLst>
            </a:custGeom>
            <a:solidFill>
              <a:srgbClr val="EF33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157891" y="1326184"/>
              <a:ext cx="1673225" cy="248920"/>
            </a:xfrm>
            <a:custGeom>
              <a:avLst/>
              <a:gdLst/>
              <a:ahLst/>
              <a:cxnLst/>
              <a:rect l="l" t="t" r="r" b="b"/>
              <a:pathLst>
                <a:path w="1673225" h="248919">
                  <a:moveTo>
                    <a:pt x="802170" y="0"/>
                  </a:moveTo>
                  <a:lnTo>
                    <a:pt x="0" y="0"/>
                  </a:lnTo>
                  <a:lnTo>
                    <a:pt x="0" y="248894"/>
                  </a:lnTo>
                  <a:lnTo>
                    <a:pt x="802170" y="248894"/>
                  </a:lnTo>
                  <a:lnTo>
                    <a:pt x="802170" y="0"/>
                  </a:lnTo>
                  <a:close/>
                </a:path>
                <a:path w="1673225" h="248919">
                  <a:moveTo>
                    <a:pt x="1673009" y="0"/>
                  </a:moveTo>
                  <a:lnTo>
                    <a:pt x="870915" y="0"/>
                  </a:lnTo>
                  <a:lnTo>
                    <a:pt x="870915" y="248894"/>
                  </a:lnTo>
                  <a:lnTo>
                    <a:pt x="1673009" y="248894"/>
                  </a:lnTo>
                  <a:lnTo>
                    <a:pt x="1673009" y="0"/>
                  </a:lnTo>
                  <a:close/>
                </a:path>
              </a:pathLst>
            </a:custGeom>
            <a:solidFill>
              <a:srgbClr val="86C4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727665" y="1394824"/>
              <a:ext cx="267335" cy="294005"/>
            </a:xfrm>
            <a:custGeom>
              <a:avLst/>
              <a:gdLst/>
              <a:ahLst/>
              <a:cxnLst/>
              <a:rect l="l" t="t" r="r" b="b"/>
              <a:pathLst>
                <a:path w="267335" h="294005">
                  <a:moveTo>
                    <a:pt x="149677" y="293687"/>
                  </a:moveTo>
                  <a:lnTo>
                    <a:pt x="0" y="83754"/>
                  </a:lnTo>
                  <a:lnTo>
                    <a:pt x="117399" y="0"/>
                  </a:lnTo>
                  <a:lnTo>
                    <a:pt x="267038" y="209970"/>
                  </a:lnTo>
                  <a:lnTo>
                    <a:pt x="149677" y="293687"/>
                  </a:lnTo>
                  <a:close/>
                </a:path>
              </a:pathLst>
            </a:custGeom>
            <a:solidFill>
              <a:srgbClr val="7C7D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781919" y="290810"/>
              <a:ext cx="1307465" cy="1308100"/>
            </a:xfrm>
            <a:custGeom>
              <a:avLst/>
              <a:gdLst/>
              <a:ahLst/>
              <a:cxnLst/>
              <a:rect l="l" t="t" r="r" b="b"/>
              <a:pathLst>
                <a:path w="1307464" h="1308100">
                  <a:moveTo>
                    <a:pt x="639044" y="1307816"/>
                  </a:moveTo>
                  <a:lnTo>
                    <a:pt x="593446" y="1305172"/>
                  </a:lnTo>
                  <a:lnTo>
                    <a:pt x="548182" y="1299375"/>
                  </a:lnTo>
                  <a:lnTo>
                    <a:pt x="503429" y="1290452"/>
                  </a:lnTo>
                  <a:lnTo>
                    <a:pt x="459364" y="1278433"/>
                  </a:lnTo>
                  <a:lnTo>
                    <a:pt x="416162" y="1263347"/>
                  </a:lnTo>
                  <a:lnTo>
                    <a:pt x="374000" y="1245221"/>
                  </a:lnTo>
                  <a:lnTo>
                    <a:pt x="333055" y="1224085"/>
                  </a:lnTo>
                  <a:lnTo>
                    <a:pt x="293504" y="1199968"/>
                  </a:lnTo>
                  <a:lnTo>
                    <a:pt x="255522" y="1172898"/>
                  </a:lnTo>
                  <a:lnTo>
                    <a:pt x="219287" y="1142905"/>
                  </a:lnTo>
                  <a:lnTo>
                    <a:pt x="184974" y="1110016"/>
                  </a:lnTo>
                  <a:lnTo>
                    <a:pt x="152760" y="1074261"/>
                  </a:lnTo>
                  <a:lnTo>
                    <a:pt x="122822" y="1035668"/>
                  </a:lnTo>
                  <a:lnTo>
                    <a:pt x="95797" y="995000"/>
                  </a:lnTo>
                  <a:lnTo>
                    <a:pt x="72183" y="953076"/>
                  </a:lnTo>
                  <a:lnTo>
                    <a:pt x="51952" y="910072"/>
                  </a:lnTo>
                  <a:lnTo>
                    <a:pt x="35076" y="866166"/>
                  </a:lnTo>
                  <a:lnTo>
                    <a:pt x="21525" y="821534"/>
                  </a:lnTo>
                  <a:lnTo>
                    <a:pt x="11270" y="776353"/>
                  </a:lnTo>
                  <a:lnTo>
                    <a:pt x="4284" y="730799"/>
                  </a:lnTo>
                  <a:lnTo>
                    <a:pt x="537" y="685049"/>
                  </a:lnTo>
                  <a:lnTo>
                    <a:pt x="343" y="668552"/>
                  </a:lnTo>
                  <a:lnTo>
                    <a:pt x="225" y="658463"/>
                  </a:lnTo>
                  <a:lnTo>
                    <a:pt x="118" y="649341"/>
                  </a:lnTo>
                  <a:lnTo>
                    <a:pt x="0" y="639280"/>
                  </a:lnTo>
                  <a:lnTo>
                    <a:pt x="2644" y="593668"/>
                  </a:lnTo>
                  <a:lnTo>
                    <a:pt x="8441" y="548389"/>
                  </a:lnTo>
                  <a:lnTo>
                    <a:pt x="17362" y="503622"/>
                  </a:lnTo>
                  <a:lnTo>
                    <a:pt x="29378" y="459541"/>
                  </a:lnTo>
                  <a:lnTo>
                    <a:pt x="44460" y="416324"/>
                  </a:lnTo>
                  <a:lnTo>
                    <a:pt x="62580" y="374148"/>
                  </a:lnTo>
                  <a:lnTo>
                    <a:pt x="83708" y="333188"/>
                  </a:lnTo>
                  <a:lnTo>
                    <a:pt x="107816" y="293622"/>
                  </a:lnTo>
                  <a:lnTo>
                    <a:pt x="134876" y="255627"/>
                  </a:lnTo>
                  <a:lnTo>
                    <a:pt x="164857" y="219378"/>
                  </a:lnTo>
                  <a:lnTo>
                    <a:pt x="197732" y="185054"/>
                  </a:lnTo>
                  <a:lnTo>
                    <a:pt x="233472" y="152829"/>
                  </a:lnTo>
                  <a:lnTo>
                    <a:pt x="272048" y="122881"/>
                  </a:lnTo>
                  <a:lnTo>
                    <a:pt x="312707" y="95842"/>
                  </a:lnTo>
                  <a:lnTo>
                    <a:pt x="354621" y="72217"/>
                  </a:lnTo>
                  <a:lnTo>
                    <a:pt x="397612" y="51976"/>
                  </a:lnTo>
                  <a:lnTo>
                    <a:pt x="441505" y="35092"/>
                  </a:lnTo>
                  <a:lnTo>
                    <a:pt x="486123" y="21535"/>
                  </a:lnTo>
                  <a:lnTo>
                    <a:pt x="531288" y="11276"/>
                  </a:lnTo>
                  <a:lnTo>
                    <a:pt x="576826" y="4286"/>
                  </a:lnTo>
                  <a:lnTo>
                    <a:pt x="622560" y="537"/>
                  </a:lnTo>
                  <a:lnTo>
                    <a:pt x="668312" y="0"/>
                  </a:lnTo>
                  <a:lnTo>
                    <a:pt x="713907" y="2645"/>
                  </a:lnTo>
                  <a:lnTo>
                    <a:pt x="759168" y="8444"/>
                  </a:lnTo>
                  <a:lnTo>
                    <a:pt x="803918" y="17367"/>
                  </a:lnTo>
                  <a:lnTo>
                    <a:pt x="847982" y="29387"/>
                  </a:lnTo>
                  <a:lnTo>
                    <a:pt x="891183" y="44474"/>
                  </a:lnTo>
                  <a:lnTo>
                    <a:pt x="933344" y="62599"/>
                  </a:lnTo>
                  <a:lnTo>
                    <a:pt x="974288" y="83734"/>
                  </a:lnTo>
                  <a:lnTo>
                    <a:pt x="1013841" y="107848"/>
                  </a:lnTo>
                  <a:lnTo>
                    <a:pt x="1045023" y="130069"/>
                  </a:lnTo>
                  <a:lnTo>
                    <a:pt x="649096" y="130069"/>
                  </a:lnTo>
                  <a:lnTo>
                    <a:pt x="604299" y="132339"/>
                  </a:lnTo>
                  <a:lnTo>
                    <a:pt x="559664" y="138475"/>
                  </a:lnTo>
                  <a:lnTo>
                    <a:pt x="515452" y="148517"/>
                  </a:lnTo>
                  <a:lnTo>
                    <a:pt x="471919" y="162509"/>
                  </a:lnTo>
                  <a:lnTo>
                    <a:pt x="429324" y="180492"/>
                  </a:lnTo>
                  <a:lnTo>
                    <a:pt x="387924" y="202509"/>
                  </a:lnTo>
                  <a:lnTo>
                    <a:pt x="347979" y="228601"/>
                  </a:lnTo>
                  <a:lnTo>
                    <a:pt x="310526" y="258170"/>
                  </a:lnTo>
                  <a:lnTo>
                    <a:pt x="276474" y="290415"/>
                  </a:lnTo>
                  <a:lnTo>
                    <a:pt x="245865" y="325078"/>
                  </a:lnTo>
                  <a:lnTo>
                    <a:pt x="218742" y="361901"/>
                  </a:lnTo>
                  <a:lnTo>
                    <a:pt x="195146" y="400627"/>
                  </a:lnTo>
                  <a:lnTo>
                    <a:pt x="175118" y="440996"/>
                  </a:lnTo>
                  <a:lnTo>
                    <a:pt x="158702" y="482751"/>
                  </a:lnTo>
                  <a:lnTo>
                    <a:pt x="145939" y="525633"/>
                  </a:lnTo>
                  <a:lnTo>
                    <a:pt x="136871" y="569384"/>
                  </a:lnTo>
                  <a:lnTo>
                    <a:pt x="131540" y="613747"/>
                  </a:lnTo>
                  <a:lnTo>
                    <a:pt x="129988" y="658463"/>
                  </a:lnTo>
                  <a:lnTo>
                    <a:pt x="132258" y="703274"/>
                  </a:lnTo>
                  <a:lnTo>
                    <a:pt x="138390" y="747921"/>
                  </a:lnTo>
                  <a:lnTo>
                    <a:pt x="148428" y="792148"/>
                  </a:lnTo>
                  <a:lnTo>
                    <a:pt x="162413" y="835694"/>
                  </a:lnTo>
                  <a:lnTo>
                    <a:pt x="180387" y="878303"/>
                  </a:lnTo>
                  <a:lnTo>
                    <a:pt x="202392" y="919716"/>
                  </a:lnTo>
                  <a:lnTo>
                    <a:pt x="228470" y="959675"/>
                  </a:lnTo>
                  <a:lnTo>
                    <a:pt x="258035" y="997146"/>
                  </a:lnTo>
                  <a:lnTo>
                    <a:pt x="290275" y="1031214"/>
                  </a:lnTo>
                  <a:lnTo>
                    <a:pt x="324931" y="1061837"/>
                  </a:lnTo>
                  <a:lnTo>
                    <a:pt x="361747" y="1088973"/>
                  </a:lnTo>
                  <a:lnTo>
                    <a:pt x="400463" y="1112580"/>
                  </a:lnTo>
                  <a:lnTo>
                    <a:pt x="440822" y="1132616"/>
                  </a:lnTo>
                  <a:lnTo>
                    <a:pt x="482566" y="1149040"/>
                  </a:lnTo>
                  <a:lnTo>
                    <a:pt x="525436" y="1161808"/>
                  </a:lnTo>
                  <a:lnTo>
                    <a:pt x="569176" y="1170879"/>
                  </a:lnTo>
                  <a:lnTo>
                    <a:pt x="613525" y="1176212"/>
                  </a:lnTo>
                  <a:lnTo>
                    <a:pt x="658228" y="1177763"/>
                  </a:lnTo>
                  <a:lnTo>
                    <a:pt x="1044596" y="1177763"/>
                  </a:lnTo>
                  <a:lnTo>
                    <a:pt x="1035349" y="1184942"/>
                  </a:lnTo>
                  <a:lnTo>
                    <a:pt x="994685" y="1211977"/>
                  </a:lnTo>
                  <a:lnTo>
                    <a:pt x="952766" y="1235599"/>
                  </a:lnTo>
                  <a:lnTo>
                    <a:pt x="909770" y="1255837"/>
                  </a:lnTo>
                  <a:lnTo>
                    <a:pt x="865872" y="1272720"/>
                  </a:lnTo>
                  <a:lnTo>
                    <a:pt x="821250" y="1286277"/>
                  </a:lnTo>
                  <a:lnTo>
                    <a:pt x="776079" y="1296536"/>
                  </a:lnTo>
                  <a:lnTo>
                    <a:pt x="730537" y="1303527"/>
                  </a:lnTo>
                  <a:lnTo>
                    <a:pt x="684800" y="1307277"/>
                  </a:lnTo>
                  <a:lnTo>
                    <a:pt x="639044" y="1307816"/>
                  </a:lnTo>
                  <a:close/>
                </a:path>
                <a:path w="1307464" h="1308100">
                  <a:moveTo>
                    <a:pt x="1044596" y="1177763"/>
                  </a:moveTo>
                  <a:lnTo>
                    <a:pt x="658228" y="1177763"/>
                  </a:lnTo>
                  <a:lnTo>
                    <a:pt x="703025" y="1175491"/>
                  </a:lnTo>
                  <a:lnTo>
                    <a:pt x="747658" y="1169354"/>
                  </a:lnTo>
                  <a:lnTo>
                    <a:pt x="791870" y="1159310"/>
                  </a:lnTo>
                  <a:lnTo>
                    <a:pt x="835403" y="1145317"/>
                  </a:lnTo>
                  <a:lnTo>
                    <a:pt x="877998" y="1127332"/>
                  </a:lnTo>
                  <a:lnTo>
                    <a:pt x="919397" y="1105315"/>
                  </a:lnTo>
                  <a:lnTo>
                    <a:pt x="959343" y="1079222"/>
                  </a:lnTo>
                  <a:lnTo>
                    <a:pt x="996802" y="1049648"/>
                  </a:lnTo>
                  <a:lnTo>
                    <a:pt x="1030860" y="1017398"/>
                  </a:lnTo>
                  <a:lnTo>
                    <a:pt x="1061475" y="982732"/>
                  </a:lnTo>
                  <a:lnTo>
                    <a:pt x="1088604" y="945906"/>
                  </a:lnTo>
                  <a:lnTo>
                    <a:pt x="1112206" y="907179"/>
                  </a:lnTo>
                  <a:lnTo>
                    <a:pt x="1132238" y="866809"/>
                  </a:lnTo>
                  <a:lnTo>
                    <a:pt x="1148659" y="825054"/>
                  </a:lnTo>
                  <a:lnTo>
                    <a:pt x="1161426" y="782171"/>
                  </a:lnTo>
                  <a:lnTo>
                    <a:pt x="1170498" y="738420"/>
                  </a:lnTo>
                  <a:lnTo>
                    <a:pt x="1175832" y="694057"/>
                  </a:lnTo>
                  <a:lnTo>
                    <a:pt x="1177385" y="649341"/>
                  </a:lnTo>
                  <a:lnTo>
                    <a:pt x="1175117" y="604530"/>
                  </a:lnTo>
                  <a:lnTo>
                    <a:pt x="1168985" y="559881"/>
                  </a:lnTo>
                  <a:lnTo>
                    <a:pt x="1158946" y="515653"/>
                  </a:lnTo>
                  <a:lnTo>
                    <a:pt x="1144960" y="472105"/>
                  </a:lnTo>
                  <a:lnTo>
                    <a:pt x="1126983" y="429493"/>
                  </a:lnTo>
                  <a:lnTo>
                    <a:pt x="1104973" y="388075"/>
                  </a:lnTo>
                  <a:lnTo>
                    <a:pt x="1078889" y="348111"/>
                  </a:lnTo>
                  <a:lnTo>
                    <a:pt x="1049319" y="310651"/>
                  </a:lnTo>
                  <a:lnTo>
                    <a:pt x="1017073" y="276593"/>
                  </a:lnTo>
                  <a:lnTo>
                    <a:pt x="982412" y="245978"/>
                  </a:lnTo>
                  <a:lnTo>
                    <a:pt x="945593" y="218848"/>
                  </a:lnTo>
                  <a:lnTo>
                    <a:pt x="906873" y="195245"/>
                  </a:lnTo>
                  <a:lnTo>
                    <a:pt x="866511" y="175212"/>
                  </a:lnTo>
                  <a:lnTo>
                    <a:pt x="824765" y="158791"/>
                  </a:lnTo>
                  <a:lnTo>
                    <a:pt x="781892" y="146024"/>
                  </a:lnTo>
                  <a:lnTo>
                    <a:pt x="738151" y="136953"/>
                  </a:lnTo>
                  <a:lnTo>
                    <a:pt x="693800" y="131621"/>
                  </a:lnTo>
                  <a:lnTo>
                    <a:pt x="649096" y="130069"/>
                  </a:lnTo>
                  <a:lnTo>
                    <a:pt x="1045023" y="130069"/>
                  </a:lnTo>
                  <a:lnTo>
                    <a:pt x="1088062" y="164904"/>
                  </a:lnTo>
                  <a:lnTo>
                    <a:pt x="1122377" y="197786"/>
                  </a:lnTo>
                  <a:lnTo>
                    <a:pt x="1154595" y="233534"/>
                  </a:lnTo>
                  <a:lnTo>
                    <a:pt x="1184537" y="272117"/>
                  </a:lnTo>
                  <a:lnTo>
                    <a:pt x="1211558" y="312795"/>
                  </a:lnTo>
                  <a:lnTo>
                    <a:pt x="1235168" y="354728"/>
                  </a:lnTo>
                  <a:lnTo>
                    <a:pt x="1255396" y="397738"/>
                  </a:lnTo>
                  <a:lnTo>
                    <a:pt x="1272270" y="441650"/>
                  </a:lnTo>
                  <a:lnTo>
                    <a:pt x="1285820" y="486287"/>
                  </a:lnTo>
                  <a:lnTo>
                    <a:pt x="1296074" y="531472"/>
                  </a:lnTo>
                  <a:lnTo>
                    <a:pt x="1303060" y="577029"/>
                  </a:lnTo>
                  <a:lnTo>
                    <a:pt x="1306808" y="622781"/>
                  </a:lnTo>
                  <a:lnTo>
                    <a:pt x="1307120" y="649341"/>
                  </a:lnTo>
                  <a:lnTo>
                    <a:pt x="1307228" y="658463"/>
                  </a:lnTo>
                  <a:lnTo>
                    <a:pt x="1304704" y="714165"/>
                  </a:lnTo>
                  <a:lnTo>
                    <a:pt x="1298909" y="759443"/>
                  </a:lnTo>
                  <a:lnTo>
                    <a:pt x="1289991" y="804211"/>
                  </a:lnTo>
                  <a:lnTo>
                    <a:pt x="1277978" y="848291"/>
                  </a:lnTo>
                  <a:lnTo>
                    <a:pt x="1262900" y="891507"/>
                  </a:lnTo>
                  <a:lnTo>
                    <a:pt x="1244784" y="933682"/>
                  </a:lnTo>
                  <a:lnTo>
                    <a:pt x="1223660" y="974640"/>
                  </a:lnTo>
                  <a:lnTo>
                    <a:pt x="1199556" y="1014205"/>
                  </a:lnTo>
                  <a:lnTo>
                    <a:pt x="1172501" y="1052199"/>
                  </a:lnTo>
                  <a:lnTo>
                    <a:pt x="1142525" y="1088446"/>
                  </a:lnTo>
                  <a:lnTo>
                    <a:pt x="1109655" y="1122770"/>
                  </a:lnTo>
                  <a:lnTo>
                    <a:pt x="1073920" y="1154994"/>
                  </a:lnTo>
                  <a:lnTo>
                    <a:pt x="1044596" y="1177763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872378" y="381309"/>
              <a:ext cx="1126490" cy="1127125"/>
            </a:xfrm>
            <a:custGeom>
              <a:avLst/>
              <a:gdLst/>
              <a:ahLst/>
              <a:cxnLst/>
              <a:rect l="l" t="t" r="r" b="b"/>
              <a:pathLst>
                <a:path w="1126489" h="1127125">
                  <a:moveTo>
                    <a:pt x="585893" y="1126832"/>
                  </a:moveTo>
                  <a:lnTo>
                    <a:pt x="540243" y="1126781"/>
                  </a:lnTo>
                  <a:lnTo>
                    <a:pt x="494830" y="1123061"/>
                  </a:lnTo>
                  <a:lnTo>
                    <a:pt x="449888" y="1115710"/>
                  </a:lnTo>
                  <a:lnTo>
                    <a:pt x="405654" y="1104766"/>
                  </a:lnTo>
                  <a:lnTo>
                    <a:pt x="362364" y="1090268"/>
                  </a:lnTo>
                  <a:lnTo>
                    <a:pt x="320254" y="1072254"/>
                  </a:lnTo>
                  <a:lnTo>
                    <a:pt x="279559" y="1050763"/>
                  </a:lnTo>
                  <a:lnTo>
                    <a:pt x="240517" y="1025833"/>
                  </a:lnTo>
                  <a:lnTo>
                    <a:pt x="203362" y="997504"/>
                  </a:lnTo>
                  <a:lnTo>
                    <a:pt x="168330" y="965812"/>
                  </a:lnTo>
                  <a:lnTo>
                    <a:pt x="135658" y="930797"/>
                  </a:lnTo>
                  <a:lnTo>
                    <a:pt x="105582" y="892498"/>
                  </a:lnTo>
                  <a:lnTo>
                    <a:pt x="78881" y="851793"/>
                  </a:lnTo>
                  <a:lnTo>
                    <a:pt x="56116" y="809671"/>
                  </a:lnTo>
                  <a:lnTo>
                    <a:pt x="37250" y="766367"/>
                  </a:lnTo>
                  <a:lnTo>
                    <a:pt x="22244" y="722118"/>
                  </a:lnTo>
                  <a:lnTo>
                    <a:pt x="11059" y="677161"/>
                  </a:lnTo>
                  <a:lnTo>
                    <a:pt x="3657" y="631731"/>
                  </a:lnTo>
                  <a:lnTo>
                    <a:pt x="0" y="586064"/>
                  </a:lnTo>
                  <a:lnTo>
                    <a:pt x="48" y="540398"/>
                  </a:lnTo>
                  <a:lnTo>
                    <a:pt x="3765" y="494967"/>
                  </a:lnTo>
                  <a:lnTo>
                    <a:pt x="11111" y="450009"/>
                  </a:lnTo>
                  <a:lnTo>
                    <a:pt x="22048" y="405760"/>
                  </a:lnTo>
                  <a:lnTo>
                    <a:pt x="36537" y="362456"/>
                  </a:lnTo>
                  <a:lnTo>
                    <a:pt x="54540" y="320332"/>
                  </a:lnTo>
                  <a:lnTo>
                    <a:pt x="76019" y="279626"/>
                  </a:lnTo>
                  <a:lnTo>
                    <a:pt x="100936" y="240574"/>
                  </a:lnTo>
                  <a:lnTo>
                    <a:pt x="129251" y="203411"/>
                  </a:lnTo>
                  <a:lnTo>
                    <a:pt x="160926" y="168375"/>
                  </a:lnTo>
                  <a:lnTo>
                    <a:pt x="195924" y="135701"/>
                  </a:lnTo>
                  <a:lnTo>
                    <a:pt x="234205" y="105625"/>
                  </a:lnTo>
                  <a:lnTo>
                    <a:pt x="274896" y="78910"/>
                  </a:lnTo>
                  <a:lnTo>
                    <a:pt x="317004" y="56135"/>
                  </a:lnTo>
                  <a:lnTo>
                    <a:pt x="360292" y="37261"/>
                  </a:lnTo>
                  <a:lnTo>
                    <a:pt x="404525" y="22249"/>
                  </a:lnTo>
                  <a:lnTo>
                    <a:pt x="449466" y="11060"/>
                  </a:lnTo>
                  <a:lnTo>
                    <a:pt x="494880" y="3657"/>
                  </a:lnTo>
                  <a:lnTo>
                    <a:pt x="540530" y="0"/>
                  </a:lnTo>
                  <a:lnTo>
                    <a:pt x="586181" y="50"/>
                  </a:lnTo>
                  <a:lnTo>
                    <a:pt x="631596" y="3769"/>
                  </a:lnTo>
                  <a:lnTo>
                    <a:pt x="676539" y="11119"/>
                  </a:lnTo>
                  <a:lnTo>
                    <a:pt x="720775" y="22061"/>
                  </a:lnTo>
                  <a:lnTo>
                    <a:pt x="764067" y="36555"/>
                  </a:lnTo>
                  <a:lnTo>
                    <a:pt x="806179" y="54564"/>
                  </a:lnTo>
                  <a:lnTo>
                    <a:pt x="846875" y="76048"/>
                  </a:lnTo>
                  <a:lnTo>
                    <a:pt x="885920" y="100970"/>
                  </a:lnTo>
                  <a:lnTo>
                    <a:pt x="923076" y="129289"/>
                  </a:lnTo>
                  <a:lnTo>
                    <a:pt x="958109" y="160969"/>
                  </a:lnTo>
                  <a:lnTo>
                    <a:pt x="990782" y="195970"/>
                  </a:lnTo>
                  <a:lnTo>
                    <a:pt x="1020859" y="234252"/>
                  </a:lnTo>
                  <a:lnTo>
                    <a:pt x="1047571" y="274968"/>
                  </a:lnTo>
                  <a:lnTo>
                    <a:pt x="1070344" y="317100"/>
                  </a:lnTo>
                  <a:lnTo>
                    <a:pt x="1089218" y="360411"/>
                  </a:lnTo>
                  <a:lnTo>
                    <a:pt x="1104230" y="404666"/>
                  </a:lnTo>
                  <a:lnTo>
                    <a:pt x="1115420" y="449629"/>
                  </a:lnTo>
                  <a:lnTo>
                    <a:pt x="1122825" y="495063"/>
                  </a:lnTo>
                  <a:lnTo>
                    <a:pt x="1126484" y="540732"/>
                  </a:lnTo>
                  <a:lnTo>
                    <a:pt x="1126436" y="586401"/>
                  </a:lnTo>
                  <a:lnTo>
                    <a:pt x="1122719" y="631834"/>
                  </a:lnTo>
                  <a:lnTo>
                    <a:pt x="1115371" y="676793"/>
                  </a:lnTo>
                  <a:lnTo>
                    <a:pt x="1104432" y="721044"/>
                  </a:lnTo>
                  <a:lnTo>
                    <a:pt x="1089940" y="764349"/>
                  </a:lnTo>
                  <a:lnTo>
                    <a:pt x="1071932" y="806474"/>
                  </a:lnTo>
                  <a:lnTo>
                    <a:pt x="1050449" y="847182"/>
                  </a:lnTo>
                  <a:lnTo>
                    <a:pt x="1025528" y="886236"/>
                  </a:lnTo>
                  <a:lnTo>
                    <a:pt x="997207" y="923401"/>
                  </a:lnTo>
                  <a:lnTo>
                    <a:pt x="965526" y="958441"/>
                  </a:lnTo>
                  <a:lnTo>
                    <a:pt x="930523" y="991119"/>
                  </a:lnTo>
                  <a:lnTo>
                    <a:pt x="892235" y="1021200"/>
                  </a:lnTo>
                  <a:lnTo>
                    <a:pt x="851539" y="1047915"/>
                  </a:lnTo>
                  <a:lnTo>
                    <a:pt x="809427" y="1070691"/>
                  </a:lnTo>
                  <a:lnTo>
                    <a:pt x="766136" y="1089567"/>
                  </a:lnTo>
                  <a:lnTo>
                    <a:pt x="721901" y="1104580"/>
                  </a:lnTo>
                  <a:lnTo>
                    <a:pt x="676958" y="1115770"/>
                  </a:lnTo>
                  <a:lnTo>
                    <a:pt x="631543" y="1123174"/>
                  </a:lnTo>
                  <a:lnTo>
                    <a:pt x="585893" y="1126832"/>
                  </a:lnTo>
                  <a:close/>
                </a:path>
              </a:pathLst>
            </a:custGeom>
            <a:solidFill>
              <a:srgbClr val="58C7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795612" y="1512939"/>
              <a:ext cx="236220" cy="204470"/>
            </a:xfrm>
            <a:custGeom>
              <a:avLst/>
              <a:gdLst/>
              <a:ahLst/>
              <a:cxnLst/>
              <a:rect l="l" t="t" r="r" b="b"/>
              <a:pathLst>
                <a:path w="236220" h="204469">
                  <a:moveTo>
                    <a:pt x="52315" y="204394"/>
                  </a:moveTo>
                  <a:lnTo>
                    <a:pt x="0" y="130963"/>
                  </a:lnTo>
                  <a:lnTo>
                    <a:pt x="183537" y="0"/>
                  </a:lnTo>
                  <a:lnTo>
                    <a:pt x="235928" y="73431"/>
                  </a:lnTo>
                  <a:lnTo>
                    <a:pt x="52315" y="204394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842729" y="1579024"/>
              <a:ext cx="793750" cy="994410"/>
            </a:xfrm>
            <a:custGeom>
              <a:avLst/>
              <a:gdLst/>
              <a:ahLst/>
              <a:cxnLst/>
              <a:rect l="l" t="t" r="r" b="b"/>
              <a:pathLst>
                <a:path w="793750" h="994410">
                  <a:moveTo>
                    <a:pt x="631434" y="993895"/>
                  </a:moveTo>
                  <a:lnTo>
                    <a:pt x="615249" y="987827"/>
                  </a:lnTo>
                  <a:lnTo>
                    <a:pt x="602174" y="975593"/>
                  </a:lnTo>
                  <a:lnTo>
                    <a:pt x="0" y="130963"/>
                  </a:lnTo>
                  <a:lnTo>
                    <a:pt x="183575" y="0"/>
                  </a:lnTo>
                  <a:lnTo>
                    <a:pt x="785749" y="844668"/>
                  </a:lnTo>
                  <a:lnTo>
                    <a:pt x="793052" y="860994"/>
                  </a:lnTo>
                  <a:lnTo>
                    <a:pt x="793499" y="878270"/>
                  </a:lnTo>
                  <a:lnTo>
                    <a:pt x="787433" y="894466"/>
                  </a:lnTo>
                  <a:lnTo>
                    <a:pt x="775203" y="907550"/>
                  </a:lnTo>
                  <a:lnTo>
                    <a:pt x="665073" y="986143"/>
                  </a:lnTo>
                  <a:lnTo>
                    <a:pt x="648715" y="993448"/>
                  </a:lnTo>
                  <a:lnTo>
                    <a:pt x="631434" y="993895"/>
                  </a:lnTo>
                  <a:close/>
                </a:path>
              </a:pathLst>
            </a:custGeom>
            <a:solidFill>
              <a:srgbClr val="4E4E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009235" y="537628"/>
              <a:ext cx="848360" cy="848994"/>
            </a:xfrm>
            <a:custGeom>
              <a:avLst/>
              <a:gdLst/>
              <a:ahLst/>
              <a:cxnLst/>
              <a:rect l="l" t="t" r="r" b="b"/>
              <a:pathLst>
                <a:path w="848360" h="848994">
                  <a:moveTo>
                    <a:pt x="848321" y="416915"/>
                  </a:moveTo>
                  <a:lnTo>
                    <a:pt x="847407" y="405739"/>
                  </a:lnTo>
                  <a:lnTo>
                    <a:pt x="846658" y="385902"/>
                  </a:lnTo>
                  <a:lnTo>
                    <a:pt x="844677" y="372008"/>
                  </a:lnTo>
                  <a:lnTo>
                    <a:pt x="843889" y="362242"/>
                  </a:lnTo>
                  <a:lnTo>
                    <a:pt x="843292" y="362331"/>
                  </a:lnTo>
                  <a:lnTo>
                    <a:pt x="840486" y="342506"/>
                  </a:lnTo>
                  <a:lnTo>
                    <a:pt x="829754" y="299656"/>
                  </a:lnTo>
                  <a:lnTo>
                    <a:pt x="814387" y="257695"/>
                  </a:lnTo>
                  <a:lnTo>
                    <a:pt x="794334" y="216979"/>
                  </a:lnTo>
                  <a:lnTo>
                    <a:pt x="769531" y="177901"/>
                  </a:lnTo>
                  <a:lnTo>
                    <a:pt x="740664" y="141706"/>
                  </a:lnTo>
                  <a:lnTo>
                    <a:pt x="708723" y="109486"/>
                  </a:lnTo>
                  <a:lnTo>
                    <a:pt x="674065" y="81280"/>
                  </a:lnTo>
                  <a:lnTo>
                    <a:pt x="637057" y="57175"/>
                  </a:lnTo>
                  <a:lnTo>
                    <a:pt x="598055" y="37198"/>
                  </a:lnTo>
                  <a:lnTo>
                    <a:pt x="557428" y="21437"/>
                  </a:lnTo>
                  <a:lnTo>
                    <a:pt x="515518" y="9944"/>
                  </a:lnTo>
                  <a:lnTo>
                    <a:pt x="472706" y="2781"/>
                  </a:lnTo>
                  <a:lnTo>
                    <a:pt x="429348" y="0"/>
                  </a:lnTo>
                  <a:lnTo>
                    <a:pt x="385800" y="1663"/>
                  </a:lnTo>
                  <a:lnTo>
                    <a:pt x="342430" y="7848"/>
                  </a:lnTo>
                  <a:lnTo>
                    <a:pt x="299580" y="18592"/>
                  </a:lnTo>
                  <a:lnTo>
                    <a:pt x="257632" y="33959"/>
                  </a:lnTo>
                  <a:lnTo>
                    <a:pt x="216941" y="54025"/>
                  </a:lnTo>
                  <a:lnTo>
                    <a:pt x="177863" y="78841"/>
                  </a:lnTo>
                  <a:lnTo>
                    <a:pt x="141681" y="107721"/>
                  </a:lnTo>
                  <a:lnTo>
                    <a:pt x="109461" y="139674"/>
                  </a:lnTo>
                  <a:lnTo>
                    <a:pt x="81267" y="174332"/>
                  </a:lnTo>
                  <a:lnTo>
                    <a:pt x="57162" y="211353"/>
                  </a:lnTo>
                  <a:lnTo>
                    <a:pt x="37198" y="250367"/>
                  </a:lnTo>
                  <a:lnTo>
                    <a:pt x="21437" y="291020"/>
                  </a:lnTo>
                  <a:lnTo>
                    <a:pt x="9944" y="332930"/>
                  </a:lnTo>
                  <a:lnTo>
                    <a:pt x="2768" y="375754"/>
                  </a:lnTo>
                  <a:lnTo>
                    <a:pt x="0" y="419125"/>
                  </a:lnTo>
                  <a:lnTo>
                    <a:pt x="1663" y="462686"/>
                  </a:lnTo>
                  <a:lnTo>
                    <a:pt x="7835" y="506082"/>
                  </a:lnTo>
                  <a:lnTo>
                    <a:pt x="18580" y="548932"/>
                  </a:lnTo>
                  <a:lnTo>
                    <a:pt x="33947" y="590880"/>
                  </a:lnTo>
                  <a:lnTo>
                    <a:pt x="54000" y="631583"/>
                  </a:lnTo>
                  <a:lnTo>
                    <a:pt x="78816" y="670661"/>
                  </a:lnTo>
                  <a:lnTo>
                    <a:pt x="107683" y="706856"/>
                  </a:lnTo>
                  <a:lnTo>
                    <a:pt x="139611" y="739089"/>
                  </a:lnTo>
                  <a:lnTo>
                    <a:pt x="174269" y="767295"/>
                  </a:lnTo>
                  <a:lnTo>
                    <a:pt x="211277" y="791425"/>
                  </a:lnTo>
                  <a:lnTo>
                    <a:pt x="250278" y="811390"/>
                  </a:lnTo>
                  <a:lnTo>
                    <a:pt x="290906" y="827163"/>
                  </a:lnTo>
                  <a:lnTo>
                    <a:pt x="332803" y="838657"/>
                  </a:lnTo>
                  <a:lnTo>
                    <a:pt x="375615" y="845832"/>
                  </a:lnTo>
                  <a:lnTo>
                    <a:pt x="418973" y="848614"/>
                  </a:lnTo>
                  <a:lnTo>
                    <a:pt x="462521" y="846950"/>
                  </a:lnTo>
                  <a:lnTo>
                    <a:pt x="505891" y="840765"/>
                  </a:lnTo>
                  <a:lnTo>
                    <a:pt x="548728" y="830021"/>
                  </a:lnTo>
                  <a:lnTo>
                    <a:pt x="590677" y="814641"/>
                  </a:lnTo>
                  <a:lnTo>
                    <a:pt x="631367" y="794575"/>
                  </a:lnTo>
                  <a:lnTo>
                    <a:pt x="670445" y="769759"/>
                  </a:lnTo>
                  <a:lnTo>
                    <a:pt x="706628" y="740879"/>
                  </a:lnTo>
                  <a:lnTo>
                    <a:pt x="738847" y="708939"/>
                  </a:lnTo>
                  <a:lnTo>
                    <a:pt x="767041" y="674268"/>
                  </a:lnTo>
                  <a:lnTo>
                    <a:pt x="791146" y="637260"/>
                  </a:lnTo>
                  <a:lnTo>
                    <a:pt x="811110" y="598246"/>
                  </a:lnTo>
                  <a:lnTo>
                    <a:pt x="819353" y="576986"/>
                  </a:lnTo>
                  <a:lnTo>
                    <a:pt x="819886" y="577189"/>
                  </a:lnTo>
                  <a:lnTo>
                    <a:pt x="822452" y="568998"/>
                  </a:lnTo>
                  <a:lnTo>
                    <a:pt x="826871" y="557593"/>
                  </a:lnTo>
                  <a:lnTo>
                    <a:pt x="832878" y="535647"/>
                  </a:lnTo>
                  <a:lnTo>
                    <a:pt x="836193" y="525094"/>
                  </a:lnTo>
                  <a:lnTo>
                    <a:pt x="836942" y="520877"/>
                  </a:lnTo>
                  <a:lnTo>
                    <a:pt x="838365" y="515683"/>
                  </a:lnTo>
                  <a:lnTo>
                    <a:pt x="845540" y="472846"/>
                  </a:lnTo>
                  <a:lnTo>
                    <a:pt x="845578" y="472198"/>
                  </a:lnTo>
                  <a:lnTo>
                    <a:pt x="845718" y="471424"/>
                  </a:lnTo>
                  <a:lnTo>
                    <a:pt x="845959" y="466140"/>
                  </a:lnTo>
                  <a:lnTo>
                    <a:pt x="848321" y="429475"/>
                  </a:lnTo>
                  <a:lnTo>
                    <a:pt x="848055" y="422503"/>
                  </a:lnTo>
                  <a:lnTo>
                    <a:pt x="848321" y="416915"/>
                  </a:lnTo>
                  <a:close/>
                </a:path>
              </a:pathLst>
            </a:custGeom>
            <a:solidFill>
              <a:srgbClr val="F1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433395" y="538062"/>
              <a:ext cx="419734" cy="424180"/>
            </a:xfrm>
            <a:custGeom>
              <a:avLst/>
              <a:gdLst/>
              <a:ahLst/>
              <a:cxnLst/>
              <a:rect l="l" t="t" r="r" b="b"/>
              <a:pathLst>
                <a:path w="419735" h="424180">
                  <a:moveTo>
                    <a:pt x="0" y="423859"/>
                  </a:moveTo>
                  <a:lnTo>
                    <a:pt x="18869" y="0"/>
                  </a:lnTo>
                  <a:lnTo>
                    <a:pt x="65776" y="4718"/>
                  </a:lnTo>
                  <a:lnTo>
                    <a:pt x="111867" y="14582"/>
                  </a:lnTo>
                  <a:lnTo>
                    <a:pt x="156679" y="29514"/>
                  </a:lnTo>
                  <a:lnTo>
                    <a:pt x="199751" y="49436"/>
                  </a:lnTo>
                  <a:lnTo>
                    <a:pt x="240620" y="74269"/>
                  </a:lnTo>
                  <a:lnTo>
                    <a:pt x="278823" y="103935"/>
                  </a:lnTo>
                  <a:lnTo>
                    <a:pt x="313897" y="138357"/>
                  </a:lnTo>
                  <a:lnTo>
                    <a:pt x="345380" y="177456"/>
                  </a:lnTo>
                  <a:lnTo>
                    <a:pt x="372701" y="221122"/>
                  </a:lnTo>
                  <a:lnTo>
                    <a:pt x="394150" y="266735"/>
                  </a:lnTo>
                  <a:lnTo>
                    <a:pt x="409801" y="313795"/>
                  </a:lnTo>
                  <a:lnTo>
                    <a:pt x="419729" y="361806"/>
                  </a:lnTo>
                  <a:lnTo>
                    <a:pt x="0" y="423859"/>
                  </a:lnTo>
                  <a:close/>
                </a:path>
              </a:pathLst>
            </a:custGeom>
            <a:solidFill>
              <a:srgbClr val="5283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187109" y="538062"/>
              <a:ext cx="265430" cy="424180"/>
            </a:xfrm>
            <a:custGeom>
              <a:avLst/>
              <a:gdLst/>
              <a:ahLst/>
              <a:cxnLst/>
              <a:rect l="l" t="t" r="r" b="b"/>
              <a:pathLst>
                <a:path w="265429" h="424180">
                  <a:moveTo>
                    <a:pt x="246285" y="423859"/>
                  </a:moveTo>
                  <a:lnTo>
                    <a:pt x="0" y="78404"/>
                  </a:lnTo>
                  <a:lnTo>
                    <a:pt x="41188" y="52408"/>
                  </a:lnTo>
                  <a:lnTo>
                    <a:pt x="84136" y="31678"/>
                  </a:lnTo>
                  <a:lnTo>
                    <a:pt x="128425" y="16144"/>
                  </a:lnTo>
                  <a:lnTo>
                    <a:pt x="173637" y="5733"/>
                  </a:lnTo>
                  <a:lnTo>
                    <a:pt x="219353" y="376"/>
                  </a:lnTo>
                  <a:lnTo>
                    <a:pt x="265155" y="0"/>
                  </a:lnTo>
                  <a:lnTo>
                    <a:pt x="246285" y="423859"/>
                  </a:lnTo>
                  <a:close/>
                </a:path>
              </a:pathLst>
            </a:custGeom>
            <a:solidFill>
              <a:srgbClr val="F9A5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014532" y="616466"/>
              <a:ext cx="419100" cy="346075"/>
            </a:xfrm>
            <a:custGeom>
              <a:avLst/>
              <a:gdLst/>
              <a:ahLst/>
              <a:cxnLst/>
              <a:rect l="l" t="t" r="r" b="b"/>
              <a:pathLst>
                <a:path w="419100" h="346075">
                  <a:moveTo>
                    <a:pt x="418863" y="345455"/>
                  </a:moveTo>
                  <a:lnTo>
                    <a:pt x="0" y="278805"/>
                  </a:lnTo>
                  <a:lnTo>
                    <a:pt x="9933" y="232839"/>
                  </a:lnTo>
                  <a:lnTo>
                    <a:pt x="24897" y="188157"/>
                  </a:lnTo>
                  <a:lnTo>
                    <a:pt x="44818" y="145214"/>
                  </a:lnTo>
                  <a:lnTo>
                    <a:pt x="69620" y="104470"/>
                  </a:lnTo>
                  <a:lnTo>
                    <a:pt x="99231" y="66381"/>
                  </a:lnTo>
                  <a:lnTo>
                    <a:pt x="133574" y="31405"/>
                  </a:lnTo>
                  <a:lnTo>
                    <a:pt x="172577" y="0"/>
                  </a:lnTo>
                  <a:lnTo>
                    <a:pt x="418863" y="345455"/>
                  </a:lnTo>
                  <a:close/>
                </a:path>
              </a:pathLst>
            </a:custGeom>
            <a:solidFill>
              <a:srgbClr val="86C4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6024776" y="455628"/>
            <a:ext cx="6238240" cy="1275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200" spc="-305">
                <a:solidFill>
                  <a:srgbClr val="FFDE58"/>
                </a:solidFill>
              </a:rPr>
              <a:t>Introduction</a:t>
            </a:r>
            <a:endParaRPr sz="8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22999"/>
            <a:ext cx="18288000" cy="3879850"/>
            <a:chOff x="0" y="122999"/>
            <a:chExt cx="18288000" cy="3879850"/>
          </a:xfrm>
        </p:grpSpPr>
        <p:sp>
          <p:nvSpPr>
            <p:cNvPr id="3" name="object 3" descr=""/>
            <p:cNvSpPr/>
            <p:nvPr/>
          </p:nvSpPr>
          <p:spPr>
            <a:xfrm>
              <a:off x="0" y="3988010"/>
              <a:ext cx="18288000" cy="0"/>
            </a:xfrm>
            <a:custGeom>
              <a:avLst/>
              <a:gdLst/>
              <a:ahLst/>
              <a:cxnLst/>
              <a:rect l="l" t="t" r="r" b="b"/>
              <a:pathLst>
                <a:path w="18288000" h="0">
                  <a:moveTo>
                    <a:pt x="0" y="0"/>
                  </a:moveTo>
                  <a:lnTo>
                    <a:pt x="18287998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0322" y="122999"/>
              <a:ext cx="3771899" cy="3867149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93891" y="4473610"/>
            <a:ext cx="4019549" cy="41243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6467" rIns="0" bIns="0" rtlCol="0" vert="horz">
            <a:spAutoFit/>
          </a:bodyPr>
          <a:lstStyle/>
          <a:p>
            <a:pPr marL="5729605" marR="5080" indent="608965">
              <a:lnSpc>
                <a:spcPct val="116399"/>
              </a:lnSpc>
              <a:spcBef>
                <a:spcPts val="100"/>
              </a:spcBef>
            </a:pPr>
            <a:r>
              <a:rPr dirty="0" sz="8000" spc="459" b="0">
                <a:latin typeface="Lucida Sans Unicode"/>
                <a:cs typeface="Lucida Sans Unicode"/>
              </a:rPr>
              <a:t>PROBLEM </a:t>
            </a:r>
            <a:r>
              <a:rPr dirty="0" sz="8000" spc="225" b="0">
                <a:latin typeface="Lucida Sans Unicode"/>
                <a:cs typeface="Lucida Sans Unicode"/>
              </a:rPr>
              <a:t>STATEMENT</a:t>
            </a:r>
            <a:endParaRPr sz="8000">
              <a:latin typeface="Lucida Sans Unicode"/>
              <a:cs typeface="Lucida Sans Unicode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6407" y="4703345"/>
            <a:ext cx="104775" cy="104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6407" y="6046370"/>
            <a:ext cx="104775" cy="104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6407" y="7389395"/>
            <a:ext cx="104775" cy="104774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23653" y="4465836"/>
            <a:ext cx="11897360" cy="4054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22400"/>
              </a:lnSpc>
              <a:spcBef>
                <a:spcPts val="100"/>
              </a:spcBef>
            </a:pPr>
            <a:r>
              <a:rPr dirty="0" sz="2400" spc="105">
                <a:solidFill>
                  <a:srgbClr val="FFFFFF"/>
                </a:solidFill>
                <a:latin typeface="Lucida Sans Unicode"/>
                <a:cs typeface="Lucida Sans Unicode"/>
              </a:rPr>
              <a:t>PROBLEM:</a:t>
            </a:r>
            <a:r>
              <a:rPr dirty="0" sz="2400" spc="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AIR</a:t>
            </a:r>
            <a:r>
              <a:rPr dirty="0" sz="2400" spc="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Lucida Sans Unicode"/>
                <a:cs typeface="Lucida Sans Unicode"/>
              </a:rPr>
              <a:t>POLLUTION</a:t>
            </a:r>
            <a:r>
              <a:rPr dirty="0" sz="2400" spc="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25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400" spc="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Lucida Sans Unicode"/>
                <a:cs typeface="Lucida Sans Unicode"/>
              </a:rPr>
              <a:t>RISING</a:t>
            </a:r>
            <a:r>
              <a:rPr dirty="0" sz="2400" spc="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Lucida Sans Unicode"/>
                <a:cs typeface="Lucida Sans Unicode"/>
              </a:rPr>
              <a:t>ISSUE,</a:t>
            </a:r>
            <a:r>
              <a:rPr dirty="0" sz="2400" spc="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14">
                <a:solidFill>
                  <a:srgbClr val="FFFFFF"/>
                </a:solidFill>
                <a:latin typeface="Lucida Sans Unicode"/>
                <a:cs typeface="Lucida Sans Unicode"/>
              </a:rPr>
              <a:t>ESPECIALLY</a:t>
            </a:r>
            <a:r>
              <a:rPr dirty="0" sz="2400" spc="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400" spc="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Lucida Sans Unicode"/>
                <a:cs typeface="Lucida Sans Unicode"/>
              </a:rPr>
              <a:t>URBAN</a:t>
            </a:r>
            <a:r>
              <a:rPr dirty="0" sz="2400" spc="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AREAS, </a:t>
            </a:r>
            <a:r>
              <a:rPr dirty="0" sz="2400" spc="90">
                <a:solidFill>
                  <a:srgbClr val="FFFFFF"/>
                </a:solidFill>
                <a:latin typeface="Lucida Sans Unicode"/>
                <a:cs typeface="Lucida Sans Unicode"/>
              </a:rPr>
              <a:t>IMPACTING</a:t>
            </a:r>
            <a:r>
              <a:rPr dirty="0" sz="24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HEALTH</a:t>
            </a:r>
            <a:r>
              <a:rPr dirty="0" sz="24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4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4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Lucida Sans Unicode"/>
                <a:cs typeface="Lucida Sans Unicode"/>
              </a:rPr>
              <a:t>ENVIRONMENT.</a:t>
            </a:r>
            <a:endParaRPr sz="24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22400"/>
              </a:lnSpc>
              <a:spcBef>
                <a:spcPts val="3525"/>
              </a:spcBef>
            </a:pPr>
            <a:r>
              <a:rPr dirty="0" sz="2400" spc="75">
                <a:solidFill>
                  <a:srgbClr val="FFFFFF"/>
                </a:solidFill>
                <a:latin typeface="Lucida Sans Unicode"/>
                <a:cs typeface="Lucida Sans Unicode"/>
              </a:rPr>
              <a:t>CHALLENGE:</a:t>
            </a:r>
            <a:r>
              <a:rPr dirty="0" sz="240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Lucida Sans Unicode"/>
                <a:cs typeface="Lucida Sans Unicode"/>
              </a:rPr>
              <a:t>LIMITED</a:t>
            </a:r>
            <a:r>
              <a:rPr dirty="0" sz="24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95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dirty="0" sz="24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4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REAL-TIME,</a:t>
            </a:r>
            <a:r>
              <a:rPr dirty="0" sz="24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Lucida Sans Unicode"/>
                <a:cs typeface="Lucida Sans Unicode"/>
              </a:rPr>
              <a:t>ACCURATE</a:t>
            </a:r>
            <a:r>
              <a:rPr dirty="0" sz="24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AIR</a:t>
            </a:r>
            <a:r>
              <a:rPr dirty="0" sz="24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QUALITY</a:t>
            </a:r>
            <a:r>
              <a:rPr dirty="0" sz="24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4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24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Lucida Sans Unicode"/>
                <a:cs typeface="Lucida Sans Unicode"/>
              </a:rPr>
              <a:t>UNDERSTANDABLE</a:t>
            </a:r>
            <a:r>
              <a:rPr dirty="0" sz="24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Lucida Sans Unicode"/>
                <a:cs typeface="Lucida Sans Unicode"/>
              </a:rPr>
              <a:t>FORMAT.</a:t>
            </a:r>
            <a:endParaRPr sz="24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22400"/>
              </a:lnSpc>
              <a:spcBef>
                <a:spcPts val="3525"/>
              </a:spcBef>
            </a:pP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2400" spc="50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Lucida Sans Unicode"/>
                <a:cs typeface="Lucida Sans Unicode"/>
              </a:rPr>
              <a:t>INTERACTIVE</a:t>
            </a:r>
            <a:r>
              <a:rPr dirty="0" sz="2400" spc="5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Lucida Sans Unicode"/>
                <a:cs typeface="Lucida Sans Unicode"/>
              </a:rPr>
              <a:t>PLATFORM</a:t>
            </a:r>
            <a:r>
              <a:rPr dirty="0" sz="2400" spc="50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Lucida Sans Unicode"/>
                <a:cs typeface="Lucida Sans Unicode"/>
              </a:rPr>
              <a:t>PROVIDING</a:t>
            </a:r>
            <a:r>
              <a:rPr dirty="0" sz="2400" spc="5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REAL-</a:t>
            </a:r>
            <a:r>
              <a:rPr dirty="0" sz="2400" spc="60">
                <a:solidFill>
                  <a:srgbClr val="FFFFFF"/>
                </a:solidFill>
                <a:latin typeface="Lucida Sans Unicode"/>
                <a:cs typeface="Lucida Sans Unicode"/>
              </a:rPr>
              <a:t>TIME</a:t>
            </a:r>
            <a:r>
              <a:rPr dirty="0" sz="2400" spc="5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AIR</a:t>
            </a:r>
            <a:r>
              <a:rPr dirty="0" sz="2400" spc="50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QUALITY</a:t>
            </a:r>
            <a:r>
              <a:rPr dirty="0" sz="2400" spc="5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14">
                <a:solidFill>
                  <a:srgbClr val="FFFFFF"/>
                </a:solidFill>
                <a:latin typeface="Lucida Sans Unicode"/>
                <a:cs typeface="Lucida Sans Unicode"/>
              </a:rPr>
              <a:t>METRICS </a:t>
            </a:r>
            <a:r>
              <a:rPr dirty="0" sz="2400" spc="55">
                <a:solidFill>
                  <a:srgbClr val="FFFFFF"/>
                </a:solidFill>
                <a:latin typeface="Lucida Sans Unicode"/>
                <a:cs typeface="Lucida Sans Unicode"/>
              </a:rPr>
              <a:t>(AQI,</a:t>
            </a:r>
            <a:r>
              <a:rPr dirty="0" sz="2400" spc="190">
                <a:solidFill>
                  <a:srgbClr val="FFFFFF"/>
                </a:solidFill>
                <a:latin typeface="Lucida Sans Unicode"/>
                <a:cs typeface="Lucida Sans Unicode"/>
              </a:rPr>
              <a:t>  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PM2.5,</a:t>
            </a:r>
            <a:r>
              <a:rPr dirty="0" sz="2400" spc="190">
                <a:solidFill>
                  <a:srgbClr val="FFFFFF"/>
                </a:solidFill>
                <a:latin typeface="Lucida Sans Unicode"/>
                <a:cs typeface="Lucida Sans Unicode"/>
              </a:rPr>
              <a:t>  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PM10,</a:t>
            </a:r>
            <a:r>
              <a:rPr dirty="0" sz="2400" spc="190">
                <a:solidFill>
                  <a:srgbClr val="FFFFFF"/>
                </a:solidFill>
                <a:latin typeface="Lucida Sans Unicode"/>
                <a:cs typeface="Lucida Sans Unicode"/>
              </a:rPr>
              <a:t>   </a:t>
            </a:r>
            <a:r>
              <a:rPr dirty="0" sz="2400" spc="105">
                <a:solidFill>
                  <a:srgbClr val="FFFFFF"/>
                </a:solidFill>
                <a:latin typeface="Lucida Sans Unicode"/>
                <a:cs typeface="Lucida Sans Unicode"/>
              </a:rPr>
              <a:t>NO2)</a:t>
            </a:r>
            <a:r>
              <a:rPr dirty="0" sz="2400" spc="190">
                <a:solidFill>
                  <a:srgbClr val="FFFFFF"/>
                </a:solidFill>
                <a:latin typeface="Lucida Sans Unicode"/>
                <a:cs typeface="Lucida Sans Unicode"/>
              </a:rPr>
              <a:t>   </a:t>
            </a:r>
            <a:r>
              <a:rPr dirty="0" sz="2400" spc="10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400" spc="190">
                <a:solidFill>
                  <a:srgbClr val="FFFFFF"/>
                </a:solidFill>
                <a:latin typeface="Lucida Sans Unicode"/>
                <a:cs typeface="Lucida Sans Unicode"/>
              </a:rPr>
              <a:t>   </a:t>
            </a:r>
            <a:r>
              <a:rPr dirty="0" sz="2400" spc="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400" spc="190">
                <a:solidFill>
                  <a:srgbClr val="FFFFFF"/>
                </a:solidFill>
                <a:latin typeface="Lucida Sans Unicode"/>
                <a:cs typeface="Lucida Sans Unicode"/>
              </a:rPr>
              <a:t>   </a:t>
            </a:r>
            <a:r>
              <a:rPr dirty="0" sz="2400" spc="105">
                <a:solidFill>
                  <a:srgbClr val="FFFFFF"/>
                </a:solidFill>
                <a:latin typeface="Lucida Sans Unicode"/>
                <a:cs typeface="Lucida Sans Unicode"/>
              </a:rPr>
              <a:t>PUBLIC,</a:t>
            </a:r>
            <a:r>
              <a:rPr dirty="0" sz="2400" spc="190">
                <a:solidFill>
                  <a:srgbClr val="FFFFFF"/>
                </a:solidFill>
                <a:latin typeface="Lucida Sans Unicode"/>
                <a:cs typeface="Lucida Sans Unicode"/>
              </a:rPr>
              <a:t>   </a:t>
            </a:r>
            <a:r>
              <a:rPr dirty="0" sz="2400" spc="120">
                <a:solidFill>
                  <a:srgbClr val="FFFFFF"/>
                </a:solidFill>
                <a:latin typeface="Lucida Sans Unicode"/>
                <a:cs typeface="Lucida Sans Unicode"/>
              </a:rPr>
              <a:t>RESEARCHERS,</a:t>
            </a:r>
            <a:r>
              <a:rPr dirty="0" sz="2400" spc="190">
                <a:solidFill>
                  <a:srgbClr val="FFFFFF"/>
                </a:solidFill>
                <a:latin typeface="Lucida Sans Unicode"/>
                <a:cs typeface="Lucida Sans Unicode"/>
              </a:rPr>
              <a:t>   </a:t>
            </a:r>
            <a:r>
              <a:rPr dirty="0" sz="2400" spc="-2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400" spc="85">
                <a:solidFill>
                  <a:srgbClr val="FFFFFF"/>
                </a:solidFill>
                <a:latin typeface="Lucida Sans Unicode"/>
                <a:cs typeface="Lucida Sans Unicode"/>
              </a:rPr>
              <a:t>POLICYMAKERS.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18883" y="2149490"/>
            <a:ext cx="9525" cy="7366634"/>
          </a:xfrm>
          <a:custGeom>
            <a:avLst/>
            <a:gdLst/>
            <a:ahLst/>
            <a:cxnLst/>
            <a:rect l="l" t="t" r="r" b="b"/>
            <a:pathLst>
              <a:path w="9525" h="7366634">
                <a:moveTo>
                  <a:pt x="9524" y="7366328"/>
                </a:moveTo>
                <a:lnTo>
                  <a:pt x="0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141474" y="1999007"/>
            <a:ext cx="16116300" cy="4768850"/>
            <a:chOff x="1141474" y="1999007"/>
            <a:chExt cx="16116300" cy="47688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1474" y="1999007"/>
              <a:ext cx="16116299" cy="38957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5651" y="5872492"/>
              <a:ext cx="1257299" cy="895349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31472" y="6890546"/>
            <a:ext cx="1247774" cy="7143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99867" y="6319411"/>
            <a:ext cx="1142999" cy="114299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51538" y="5403294"/>
            <a:ext cx="1581149" cy="99059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82623" y="5385779"/>
            <a:ext cx="1171574" cy="1019174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2642422" y="3958927"/>
            <a:ext cx="9525" cy="1444625"/>
          </a:xfrm>
          <a:custGeom>
            <a:avLst/>
            <a:gdLst/>
            <a:ahLst/>
            <a:cxnLst/>
            <a:rect l="l" t="t" r="r" b="b"/>
            <a:pathLst>
              <a:path w="9525" h="1444625">
                <a:moveTo>
                  <a:pt x="0" y="1444359"/>
                </a:moveTo>
                <a:lnTo>
                  <a:pt x="9525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067937" y="4346326"/>
            <a:ext cx="0" cy="1039494"/>
          </a:xfrm>
          <a:custGeom>
            <a:avLst/>
            <a:gdLst/>
            <a:ahLst/>
            <a:cxnLst/>
            <a:rect l="l" t="t" r="r" b="b"/>
            <a:pathLst>
              <a:path w="0" h="1039495">
                <a:moveTo>
                  <a:pt x="0" y="1039390"/>
                </a:moveTo>
                <a:lnTo>
                  <a:pt x="0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1747165" y="5175396"/>
            <a:ext cx="24130" cy="1144270"/>
          </a:xfrm>
          <a:custGeom>
            <a:avLst/>
            <a:gdLst/>
            <a:ahLst/>
            <a:cxnLst/>
            <a:rect l="l" t="t" r="r" b="b"/>
            <a:pathLst>
              <a:path w="24129" h="1144270">
                <a:moveTo>
                  <a:pt x="23811" y="1143990"/>
                </a:moveTo>
                <a:lnTo>
                  <a:pt x="0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4456767" y="5637992"/>
            <a:ext cx="28575" cy="1252855"/>
          </a:xfrm>
          <a:custGeom>
            <a:avLst/>
            <a:gdLst/>
            <a:ahLst/>
            <a:cxnLst/>
            <a:rect l="l" t="t" r="r" b="b"/>
            <a:pathLst>
              <a:path w="28575" h="1252854">
                <a:moveTo>
                  <a:pt x="28574" y="0"/>
                </a:moveTo>
                <a:lnTo>
                  <a:pt x="0" y="1252598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888256" y="345133"/>
            <a:ext cx="1885949" cy="1628774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9200360" y="4705259"/>
            <a:ext cx="0" cy="1192530"/>
          </a:xfrm>
          <a:custGeom>
            <a:avLst/>
            <a:gdLst/>
            <a:ahLst/>
            <a:cxnLst/>
            <a:rect l="l" t="t" r="r" b="b"/>
            <a:pathLst>
              <a:path w="0" h="1192529">
                <a:moveTo>
                  <a:pt x="0" y="1192314"/>
                </a:moveTo>
                <a:lnTo>
                  <a:pt x="0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016000" y="8027862"/>
            <a:ext cx="1598168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600" spc="-10">
                <a:solidFill>
                  <a:srgbClr val="FFFFFF"/>
                </a:solidFill>
                <a:latin typeface="Verdana"/>
                <a:cs typeface="Verdana"/>
              </a:rPr>
              <a:t> project involves</a:t>
            </a:r>
            <a:r>
              <a:rPr dirty="0" sz="26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b="1">
                <a:solidFill>
                  <a:srgbClr val="FFFFFF"/>
                </a:solidFill>
                <a:latin typeface="Tahoma"/>
                <a:cs typeface="Tahoma"/>
              </a:rPr>
              <a:t>cleaning</a:t>
            </a:r>
            <a:r>
              <a:rPr dirty="0" sz="2600" spc="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b="1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600" spc="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30" b="1">
                <a:solidFill>
                  <a:srgbClr val="FFFFFF"/>
                </a:solidFill>
                <a:latin typeface="Tahoma"/>
                <a:cs typeface="Tahoma"/>
              </a:rPr>
              <a:t>transformin</a:t>
            </a:r>
            <a:r>
              <a:rPr dirty="0" sz="2600" spc="-3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6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raw</a:t>
            </a:r>
            <a:r>
              <a:rPr dirty="0" sz="26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26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6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accurate</a:t>
            </a:r>
            <a:r>
              <a:rPr dirty="0" sz="260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analysis</a:t>
            </a:r>
            <a:r>
              <a:rPr dirty="0" sz="26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600" spc="-10">
                <a:solidFill>
                  <a:srgbClr val="FFFFFF"/>
                </a:solidFill>
                <a:latin typeface="Verdana"/>
                <a:cs typeface="Verdana"/>
              </a:rPr>
              <a:t> visualization. </a:t>
            </a:r>
            <a:r>
              <a:rPr dirty="0" sz="2600" spc="-55" b="1">
                <a:solidFill>
                  <a:srgbClr val="FFFFFF"/>
                </a:solidFill>
                <a:latin typeface="Tahoma"/>
                <a:cs typeface="Tahoma"/>
              </a:rPr>
              <a:t>Interactive</a:t>
            </a:r>
            <a:r>
              <a:rPr dirty="0" sz="2600" spc="-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b="1">
                <a:solidFill>
                  <a:srgbClr val="FFFFFF"/>
                </a:solidFill>
                <a:latin typeface="Tahoma"/>
                <a:cs typeface="Tahoma"/>
              </a:rPr>
              <a:t>charts</a:t>
            </a:r>
            <a:r>
              <a:rPr dirty="0" sz="2600" spc="-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b="1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600" spc="-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20" b="1">
                <a:solidFill>
                  <a:srgbClr val="FFFFFF"/>
                </a:solidFill>
                <a:latin typeface="Tahoma"/>
                <a:cs typeface="Tahoma"/>
              </a:rPr>
              <a:t>graphs</a:t>
            </a:r>
            <a:r>
              <a:rPr dirty="0" sz="2600" spc="-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26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embedded</a:t>
            </a:r>
            <a:r>
              <a:rPr dirty="0" sz="26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dirty="0" sz="26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b="1">
                <a:solidFill>
                  <a:srgbClr val="FFFFFF"/>
                </a:solidFill>
                <a:latin typeface="Tahoma"/>
                <a:cs typeface="Tahoma"/>
              </a:rPr>
              <a:t>user-</a:t>
            </a:r>
            <a:r>
              <a:rPr dirty="0" sz="2600" spc="-10" b="1">
                <a:solidFill>
                  <a:srgbClr val="FFFFFF"/>
                </a:solidFill>
                <a:latin typeface="Tahoma"/>
                <a:cs typeface="Tahoma"/>
              </a:rPr>
              <a:t>friendly</a:t>
            </a:r>
            <a:r>
              <a:rPr dirty="0" sz="2600" spc="-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65" b="1">
                <a:solidFill>
                  <a:srgbClr val="FFFFFF"/>
                </a:solidFill>
                <a:latin typeface="Tahoma"/>
                <a:cs typeface="Tahoma"/>
              </a:rPr>
              <a:t>dashboard</a:t>
            </a:r>
            <a:r>
              <a:rPr dirty="0" sz="2600" spc="-6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6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6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platform</a:t>
            </a:r>
            <a:r>
              <a:rPr dirty="0" sz="26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6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0" b="1">
                <a:solidFill>
                  <a:srgbClr val="FFFFFF"/>
                </a:solidFill>
                <a:latin typeface="Tahoma"/>
                <a:cs typeface="Tahoma"/>
              </a:rPr>
              <a:t>web- </a:t>
            </a:r>
            <a:r>
              <a:rPr dirty="0" sz="2600" spc="-65" b="1">
                <a:solidFill>
                  <a:srgbClr val="FFFFFF"/>
                </a:solidFill>
                <a:latin typeface="Tahoma"/>
                <a:cs typeface="Tahoma"/>
              </a:rPr>
              <a:t>hosted</a:t>
            </a:r>
            <a:r>
              <a:rPr dirty="0" sz="2600" spc="-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7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6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65">
                <a:solidFill>
                  <a:srgbClr val="FFFFFF"/>
                </a:solidFill>
                <a:latin typeface="Verdana"/>
                <a:cs typeface="Verdana"/>
              </a:rPr>
              <a:t>easy</a:t>
            </a:r>
            <a:r>
              <a:rPr dirty="0" sz="260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access,</a:t>
            </a:r>
            <a:r>
              <a:rPr dirty="0" sz="26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60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35" b="1">
                <a:solidFill>
                  <a:srgbClr val="FFFFFF"/>
                </a:solidFill>
                <a:latin typeface="Tahoma"/>
                <a:cs typeface="Tahoma"/>
              </a:rPr>
              <a:t>Power </a:t>
            </a:r>
            <a:r>
              <a:rPr dirty="0" sz="2600" spc="-370" b="1">
                <a:solidFill>
                  <a:srgbClr val="FFFFFF"/>
                </a:solidFill>
                <a:latin typeface="Tahoma"/>
                <a:cs typeface="Tahoma"/>
              </a:rPr>
              <a:t>BI</a:t>
            </a:r>
            <a:r>
              <a:rPr dirty="0" sz="2600" spc="-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50" b="1">
                <a:solidFill>
                  <a:srgbClr val="FFFFFF"/>
                </a:solidFill>
                <a:latin typeface="Tahoma"/>
                <a:cs typeface="Tahoma"/>
              </a:rPr>
              <a:t>integration</a:t>
            </a:r>
            <a:r>
              <a:rPr dirty="0" sz="2600" spc="-1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enhances</a:t>
            </a:r>
            <a:r>
              <a:rPr dirty="0" sz="260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Verdana"/>
                <a:cs typeface="Verdana"/>
              </a:rPr>
              <a:t>analytics</a:t>
            </a:r>
            <a:r>
              <a:rPr dirty="0" sz="26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60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Verdana"/>
                <a:cs typeface="Verdana"/>
              </a:rPr>
              <a:t>visualizations.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17830">
              <a:lnSpc>
                <a:spcPct val="100000"/>
              </a:lnSpc>
              <a:spcBef>
                <a:spcPts val="100"/>
              </a:spcBef>
            </a:pPr>
            <a:r>
              <a:rPr dirty="0" spc="-540"/>
              <a:t>TECHNOLOGY</a:t>
            </a:r>
            <a:r>
              <a:rPr dirty="0" spc="-905"/>
              <a:t> </a:t>
            </a:r>
            <a:r>
              <a:rPr dirty="0" spc="-330"/>
              <a:t>STACKS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4141499" y="6119891"/>
            <a:ext cx="232600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60">
                <a:solidFill>
                  <a:srgbClr val="FFFFFF"/>
                </a:solidFill>
                <a:latin typeface="Verdana"/>
                <a:cs typeface="Verdana"/>
              </a:rPr>
              <a:t>Power</a:t>
            </a:r>
            <a:r>
              <a:rPr dirty="0" sz="19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240">
                <a:solidFill>
                  <a:srgbClr val="FFFFFF"/>
                </a:solidFill>
                <a:latin typeface="Verdana"/>
                <a:cs typeface="Verdana"/>
              </a:rPr>
              <a:t>BI</a:t>
            </a:r>
            <a:r>
              <a:rPr dirty="0" sz="19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Integration</a:t>
            </a:r>
            <a:endParaRPr sz="1900">
              <a:latin typeface="Verdana"/>
              <a:cs typeface="Verdan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23242" y="6753804"/>
            <a:ext cx="4762029" cy="134407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3386048" y="7091625"/>
            <a:ext cx="3837304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33805" marR="5080" indent="-1221740">
              <a:lnSpc>
                <a:spcPct val="114599"/>
              </a:lnSpc>
              <a:spcBef>
                <a:spcPts val="100"/>
              </a:spcBef>
            </a:pP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Configured</a:t>
            </a:r>
            <a:r>
              <a:rPr dirty="0" sz="18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embedding</a:t>
            </a:r>
            <a:r>
              <a:rPr dirty="0" sz="18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8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access permissions.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7673343" y="4071937"/>
            <a:ext cx="4762500" cy="619125"/>
          </a:xfrm>
          <a:custGeom>
            <a:avLst/>
            <a:gdLst/>
            <a:ahLst/>
            <a:cxnLst/>
            <a:rect l="l" t="t" r="r" b="b"/>
            <a:pathLst>
              <a:path w="4762500" h="619125">
                <a:moveTo>
                  <a:pt x="163405" y="619124"/>
                </a:moveTo>
                <a:lnTo>
                  <a:pt x="117587" y="607304"/>
                </a:lnTo>
                <a:lnTo>
                  <a:pt x="55790" y="566013"/>
                </a:lnTo>
                <a:lnTo>
                  <a:pt x="14499" y="504216"/>
                </a:lnTo>
                <a:lnTo>
                  <a:pt x="0" y="431322"/>
                </a:lnTo>
                <a:lnTo>
                  <a:pt x="0" y="190481"/>
                </a:lnTo>
                <a:lnTo>
                  <a:pt x="14499" y="117587"/>
                </a:lnTo>
                <a:lnTo>
                  <a:pt x="55790" y="55790"/>
                </a:lnTo>
                <a:lnTo>
                  <a:pt x="117587" y="14499"/>
                </a:lnTo>
                <a:lnTo>
                  <a:pt x="190481" y="0"/>
                </a:lnTo>
                <a:lnTo>
                  <a:pt x="4571553" y="0"/>
                </a:lnTo>
                <a:lnTo>
                  <a:pt x="4644448" y="14499"/>
                </a:lnTo>
                <a:lnTo>
                  <a:pt x="4706244" y="55790"/>
                </a:lnTo>
                <a:lnTo>
                  <a:pt x="4747535" y="117587"/>
                </a:lnTo>
                <a:lnTo>
                  <a:pt x="4762035" y="190481"/>
                </a:lnTo>
                <a:lnTo>
                  <a:pt x="4762035" y="431322"/>
                </a:lnTo>
                <a:lnTo>
                  <a:pt x="4758341" y="468656"/>
                </a:lnTo>
                <a:lnTo>
                  <a:pt x="4730032" y="537001"/>
                </a:lnTo>
                <a:lnTo>
                  <a:pt x="4677233" y="589800"/>
                </a:lnTo>
                <a:lnTo>
                  <a:pt x="4608888" y="618109"/>
                </a:lnTo>
                <a:lnTo>
                  <a:pt x="4598630" y="619124"/>
                </a:lnTo>
              </a:path>
            </a:pathLst>
          </a:custGeom>
          <a:ln w="38099">
            <a:solidFill>
              <a:srgbClr val="FFDE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8521976" y="4237069"/>
            <a:ext cx="306514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40">
                <a:solidFill>
                  <a:srgbClr val="FFFFFF"/>
                </a:solidFill>
                <a:latin typeface="Verdana"/>
                <a:cs typeface="Verdana"/>
              </a:rPr>
              <a:t>Performance</a:t>
            </a:r>
            <a:r>
              <a:rPr dirty="0" sz="19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25">
                <a:solidFill>
                  <a:srgbClr val="FFFFFF"/>
                </a:solidFill>
                <a:latin typeface="Verdana"/>
                <a:cs typeface="Verdana"/>
              </a:rPr>
              <a:t>Optimization</a:t>
            </a:r>
            <a:endParaRPr sz="190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3109" y="4870983"/>
            <a:ext cx="4762029" cy="134407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8133832" y="5208803"/>
            <a:ext cx="3893820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50925" marR="5080" indent="-1038860">
              <a:lnSpc>
                <a:spcPct val="114599"/>
              </a:lnSpc>
              <a:spcBef>
                <a:spcPts val="100"/>
              </a:spcBef>
            </a:pPr>
            <a:r>
              <a:rPr dirty="0" sz="1800" spc="-30">
                <a:solidFill>
                  <a:srgbClr val="FFFFFF"/>
                </a:solidFill>
                <a:latin typeface="Verdana"/>
                <a:cs typeface="Verdana"/>
              </a:rPr>
              <a:t>Enhanced</a:t>
            </a:r>
            <a:r>
              <a:rPr dirty="0" sz="18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18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loading</a:t>
            </a:r>
            <a:r>
              <a:rPr dirty="0" sz="18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8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system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responsiveness.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2923808" y="1653241"/>
            <a:ext cx="4761865" cy="615950"/>
          </a:xfrm>
          <a:custGeom>
            <a:avLst/>
            <a:gdLst/>
            <a:ahLst/>
            <a:cxnLst/>
            <a:rect l="l" t="t" r="r" b="b"/>
            <a:pathLst>
              <a:path w="4761865" h="615950">
                <a:moveTo>
                  <a:pt x="190454" y="0"/>
                </a:moveTo>
                <a:lnTo>
                  <a:pt x="4570912" y="0"/>
                </a:lnTo>
                <a:lnTo>
                  <a:pt x="4608242" y="3693"/>
                </a:lnTo>
                <a:lnTo>
                  <a:pt x="4676577" y="31998"/>
                </a:lnTo>
                <a:lnTo>
                  <a:pt x="4729369" y="84790"/>
                </a:lnTo>
                <a:lnTo>
                  <a:pt x="4757675" y="153125"/>
                </a:lnTo>
                <a:lnTo>
                  <a:pt x="4761368" y="190454"/>
                </a:lnTo>
                <a:lnTo>
                  <a:pt x="4761368" y="425247"/>
                </a:lnTo>
                <a:lnTo>
                  <a:pt x="4746870" y="498131"/>
                </a:lnTo>
                <a:lnTo>
                  <a:pt x="4705584" y="559919"/>
                </a:lnTo>
                <a:lnTo>
                  <a:pt x="4643796" y="601204"/>
                </a:lnTo>
                <a:lnTo>
                  <a:pt x="4570912" y="615701"/>
                </a:lnTo>
                <a:lnTo>
                  <a:pt x="190454" y="615701"/>
                </a:lnTo>
                <a:lnTo>
                  <a:pt x="117570" y="601204"/>
                </a:lnTo>
                <a:lnTo>
                  <a:pt x="55782" y="559919"/>
                </a:lnTo>
                <a:lnTo>
                  <a:pt x="14497" y="498131"/>
                </a:lnTo>
                <a:lnTo>
                  <a:pt x="0" y="425247"/>
                </a:lnTo>
                <a:lnTo>
                  <a:pt x="0" y="190454"/>
                </a:lnTo>
                <a:lnTo>
                  <a:pt x="14497" y="117570"/>
                </a:lnTo>
                <a:lnTo>
                  <a:pt x="55782" y="55782"/>
                </a:lnTo>
                <a:lnTo>
                  <a:pt x="117570" y="14497"/>
                </a:lnTo>
                <a:lnTo>
                  <a:pt x="190454" y="0"/>
                </a:lnTo>
              </a:path>
            </a:pathLst>
          </a:custGeom>
          <a:ln w="38099">
            <a:solidFill>
              <a:srgbClr val="FFDE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3441114" y="1818372"/>
            <a:ext cx="372681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35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19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55">
                <a:solidFill>
                  <a:srgbClr val="FFFFFF"/>
                </a:solidFill>
                <a:latin typeface="Verdana"/>
                <a:cs typeface="Verdana"/>
              </a:rPr>
              <a:t>Inconsistencies</a:t>
            </a:r>
            <a:r>
              <a:rPr dirty="0" sz="19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85">
                <a:solidFill>
                  <a:srgbClr val="FFFFFF"/>
                </a:solidFill>
                <a:latin typeface="Verdana"/>
                <a:cs typeface="Verdana"/>
              </a:rPr>
              <a:t>&amp; </a:t>
            </a:r>
            <a:r>
              <a:rPr dirty="0" sz="1900" spc="-10">
                <a:solidFill>
                  <a:srgbClr val="FFFFFF"/>
                </a:solidFill>
                <a:latin typeface="Verdana"/>
                <a:cs typeface="Verdana"/>
              </a:rPr>
              <a:t>Cleaning</a:t>
            </a:r>
            <a:endParaRPr sz="1900">
              <a:latin typeface="Verdana"/>
              <a:cs typeface="Verdana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23242" y="2444507"/>
            <a:ext cx="4762499" cy="1331076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3180069" y="2772783"/>
            <a:ext cx="4249420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7695" marR="5080" indent="-595630">
              <a:lnSpc>
                <a:spcPct val="114599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Resolved</a:t>
            </a:r>
            <a:r>
              <a:rPr dirty="0" sz="18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incomplete</a:t>
            </a:r>
            <a:r>
              <a:rPr dirty="0" sz="18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18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8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applied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preprocessing</a:t>
            </a:r>
            <a:r>
              <a:rPr dirty="0" sz="18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18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accuracy.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7673343" y="7801497"/>
            <a:ext cx="4762500" cy="619125"/>
          </a:xfrm>
          <a:custGeom>
            <a:avLst/>
            <a:gdLst/>
            <a:ahLst/>
            <a:cxnLst/>
            <a:rect l="l" t="t" r="r" b="b"/>
            <a:pathLst>
              <a:path w="4762500" h="619125">
                <a:moveTo>
                  <a:pt x="163405" y="619124"/>
                </a:moveTo>
                <a:lnTo>
                  <a:pt x="117587" y="607304"/>
                </a:lnTo>
                <a:lnTo>
                  <a:pt x="55790" y="566013"/>
                </a:lnTo>
                <a:lnTo>
                  <a:pt x="14499" y="504216"/>
                </a:lnTo>
                <a:lnTo>
                  <a:pt x="0" y="431322"/>
                </a:lnTo>
                <a:lnTo>
                  <a:pt x="0" y="190481"/>
                </a:lnTo>
                <a:lnTo>
                  <a:pt x="14499" y="117587"/>
                </a:lnTo>
                <a:lnTo>
                  <a:pt x="55790" y="55790"/>
                </a:lnTo>
                <a:lnTo>
                  <a:pt x="117587" y="14499"/>
                </a:lnTo>
                <a:lnTo>
                  <a:pt x="190481" y="0"/>
                </a:lnTo>
                <a:lnTo>
                  <a:pt x="4571553" y="0"/>
                </a:lnTo>
                <a:lnTo>
                  <a:pt x="4644448" y="14499"/>
                </a:lnTo>
                <a:lnTo>
                  <a:pt x="4706244" y="55790"/>
                </a:lnTo>
                <a:lnTo>
                  <a:pt x="4747535" y="117587"/>
                </a:lnTo>
                <a:lnTo>
                  <a:pt x="4762035" y="190481"/>
                </a:lnTo>
                <a:lnTo>
                  <a:pt x="4762035" y="431322"/>
                </a:lnTo>
                <a:lnTo>
                  <a:pt x="4758341" y="468656"/>
                </a:lnTo>
                <a:lnTo>
                  <a:pt x="4730032" y="537001"/>
                </a:lnTo>
                <a:lnTo>
                  <a:pt x="4677233" y="589800"/>
                </a:lnTo>
                <a:lnTo>
                  <a:pt x="4608888" y="618109"/>
                </a:lnTo>
                <a:lnTo>
                  <a:pt x="4598630" y="619124"/>
                </a:lnTo>
              </a:path>
            </a:pathLst>
          </a:custGeom>
          <a:ln w="38099">
            <a:solidFill>
              <a:srgbClr val="FFDE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9020997" y="7966628"/>
            <a:ext cx="206692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70">
                <a:solidFill>
                  <a:srgbClr val="FFFFFF"/>
                </a:solidFill>
                <a:latin typeface="Verdana"/>
                <a:cs typeface="Verdana"/>
              </a:rPr>
              <a:t>Security</a:t>
            </a:r>
            <a:r>
              <a:rPr dirty="0" sz="19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185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dirty="0" sz="19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00" spc="-25">
                <a:solidFill>
                  <a:srgbClr val="FFFFFF"/>
                </a:solidFill>
                <a:latin typeface="Verdana"/>
                <a:cs typeface="Verdana"/>
              </a:rPr>
              <a:t>Privacy</a:t>
            </a:r>
            <a:endParaRPr sz="1900">
              <a:latin typeface="Verdana"/>
              <a:cs typeface="Verdana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3109" y="8600542"/>
            <a:ext cx="4762029" cy="1344078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8317933" y="8938362"/>
            <a:ext cx="3472815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2395" marR="5080" indent="-100330">
              <a:lnSpc>
                <a:spcPct val="114599"/>
              </a:lnSpc>
              <a:spcBef>
                <a:spcPts val="100"/>
              </a:spcBef>
            </a:pPr>
            <a:r>
              <a:rPr dirty="0" sz="1800" spc="-70">
                <a:solidFill>
                  <a:srgbClr val="FFFFFF"/>
                </a:solidFill>
                <a:latin typeface="Verdana"/>
                <a:cs typeface="Verdana"/>
              </a:rPr>
              <a:t>Ensured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smooth</a:t>
            </a:r>
            <a:r>
              <a:rPr dirty="0" sz="18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real-</a:t>
            </a:r>
            <a:r>
              <a:rPr dirty="0" sz="1800" spc="-4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dirty="0" sz="18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data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fetching</a:t>
            </a:r>
            <a:r>
              <a:rPr dirty="0" sz="18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8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communication.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386107" y="193260"/>
            <a:ext cx="6802120" cy="9745980"/>
            <a:chOff x="386107" y="193260"/>
            <a:chExt cx="6802120" cy="9745980"/>
          </a:xfrm>
        </p:grpSpPr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107" y="193260"/>
              <a:ext cx="1962149" cy="202882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879" y="2328620"/>
              <a:ext cx="6457949" cy="7610474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335816" y="455660"/>
            <a:ext cx="8957310" cy="1275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200" spc="-40"/>
              <a:t>Challenges</a:t>
            </a:r>
            <a:r>
              <a:rPr dirty="0" sz="8200" spc="-550"/>
              <a:t> </a:t>
            </a:r>
            <a:r>
              <a:rPr dirty="0" sz="8200" spc="-25"/>
              <a:t>Faced</a:t>
            </a:r>
            <a:endParaRPr sz="8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9232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323429" y="19015"/>
            <a:ext cx="11945620" cy="10268585"/>
            <a:chOff x="6323429" y="19015"/>
            <a:chExt cx="11945620" cy="10268585"/>
          </a:xfrm>
        </p:grpSpPr>
        <p:sp>
          <p:nvSpPr>
            <p:cNvPr id="4" name="object 4" descr=""/>
            <p:cNvSpPr/>
            <p:nvPr/>
          </p:nvSpPr>
          <p:spPr>
            <a:xfrm>
              <a:off x="6323429" y="19015"/>
              <a:ext cx="38100" cy="10268585"/>
            </a:xfrm>
            <a:custGeom>
              <a:avLst/>
              <a:gdLst/>
              <a:ahLst/>
              <a:cxnLst/>
              <a:rect l="l" t="t" r="r" b="b"/>
              <a:pathLst>
                <a:path w="38100" h="10268585">
                  <a:moveTo>
                    <a:pt x="38099" y="0"/>
                  </a:moveTo>
                  <a:lnTo>
                    <a:pt x="38099" y="10267984"/>
                  </a:lnTo>
                  <a:lnTo>
                    <a:pt x="0" y="10267984"/>
                  </a:lnTo>
                  <a:lnTo>
                    <a:pt x="0" y="0"/>
                  </a:lnTo>
                  <a:lnTo>
                    <a:pt x="380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366328" y="2526503"/>
              <a:ext cx="11903075" cy="0"/>
            </a:xfrm>
            <a:custGeom>
              <a:avLst/>
              <a:gdLst/>
              <a:ahLst/>
              <a:cxnLst/>
              <a:rect l="l" t="t" r="r" b="b"/>
              <a:pathLst>
                <a:path w="11903075" h="0">
                  <a:moveTo>
                    <a:pt x="0" y="0"/>
                  </a:moveTo>
                  <a:lnTo>
                    <a:pt x="11902620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195255" y="8831167"/>
            <a:ext cx="3632835" cy="0"/>
          </a:xfrm>
          <a:custGeom>
            <a:avLst/>
            <a:gdLst/>
            <a:ahLst/>
            <a:cxnLst/>
            <a:rect l="l" t="t" r="r" b="b"/>
            <a:pathLst>
              <a:path w="3632835" h="0">
                <a:moveTo>
                  <a:pt x="0" y="0"/>
                </a:moveTo>
                <a:lnTo>
                  <a:pt x="363265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2200390" y="6605864"/>
            <a:ext cx="3632835" cy="0"/>
          </a:xfrm>
          <a:custGeom>
            <a:avLst/>
            <a:gdLst/>
            <a:ahLst/>
            <a:cxnLst/>
            <a:rect l="l" t="t" r="r" b="b"/>
            <a:pathLst>
              <a:path w="3632835" h="0">
                <a:moveTo>
                  <a:pt x="0" y="0"/>
                </a:moveTo>
                <a:lnTo>
                  <a:pt x="363265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95255" y="4931599"/>
            <a:ext cx="3632835" cy="0"/>
          </a:xfrm>
          <a:custGeom>
            <a:avLst/>
            <a:gdLst/>
            <a:ahLst/>
            <a:cxnLst/>
            <a:rect l="l" t="t" r="r" b="b"/>
            <a:pathLst>
              <a:path w="3632835" h="0">
                <a:moveTo>
                  <a:pt x="0" y="0"/>
                </a:moveTo>
                <a:lnTo>
                  <a:pt x="363265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200390" y="3003833"/>
            <a:ext cx="3632835" cy="0"/>
          </a:xfrm>
          <a:custGeom>
            <a:avLst/>
            <a:gdLst/>
            <a:ahLst/>
            <a:cxnLst/>
            <a:rect l="l" t="t" r="r" b="b"/>
            <a:pathLst>
              <a:path w="3632835" h="0">
                <a:moveTo>
                  <a:pt x="0" y="0"/>
                </a:moveTo>
                <a:lnTo>
                  <a:pt x="363265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5944" y="2914840"/>
            <a:ext cx="9886950" cy="7124699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195255" y="1077157"/>
            <a:ext cx="3632835" cy="0"/>
          </a:xfrm>
          <a:custGeom>
            <a:avLst/>
            <a:gdLst/>
            <a:ahLst/>
            <a:cxnLst/>
            <a:rect l="l" t="t" r="r" b="b"/>
            <a:pathLst>
              <a:path w="3632835" h="0">
                <a:moveTo>
                  <a:pt x="0" y="0"/>
                </a:moveTo>
                <a:lnTo>
                  <a:pt x="363265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22381" y="177778"/>
            <a:ext cx="3178175" cy="7683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21435" marR="5080" indent="-1309370">
              <a:lnSpc>
                <a:spcPct val="116100"/>
              </a:lnSpc>
              <a:spcBef>
                <a:spcPts val="100"/>
              </a:spcBef>
            </a:pPr>
            <a:r>
              <a:rPr dirty="0" sz="2100" spc="-75" b="0">
                <a:latin typeface="Verdana"/>
                <a:cs typeface="Verdana"/>
              </a:rPr>
              <a:t>Integration</a:t>
            </a:r>
            <a:r>
              <a:rPr dirty="0" sz="2100" spc="-200" b="0">
                <a:latin typeface="Verdana"/>
                <a:cs typeface="Verdana"/>
              </a:rPr>
              <a:t> </a:t>
            </a:r>
            <a:r>
              <a:rPr dirty="0" sz="2100" spc="-35" b="0">
                <a:latin typeface="Verdana"/>
                <a:cs typeface="Verdana"/>
              </a:rPr>
              <a:t>with</a:t>
            </a:r>
            <a:r>
              <a:rPr dirty="0" sz="2100" spc="-200" b="0">
                <a:latin typeface="Verdana"/>
                <a:cs typeface="Verdana"/>
              </a:rPr>
              <a:t> </a:t>
            </a:r>
            <a:r>
              <a:rPr dirty="0" sz="2100" spc="-25" b="0">
                <a:latin typeface="Verdana"/>
                <a:cs typeface="Verdana"/>
              </a:rPr>
              <a:t>external </a:t>
            </a:r>
            <a:r>
              <a:rPr dirty="0" sz="2100" spc="-20" b="0">
                <a:latin typeface="Verdana"/>
                <a:cs typeface="Verdana"/>
              </a:rPr>
              <a:t>APIs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82521" y="1162564"/>
            <a:ext cx="5663565" cy="8894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2009775">
              <a:lnSpc>
                <a:spcPct val="116100"/>
              </a:lnSpc>
              <a:spcBef>
                <a:spcPts val="100"/>
              </a:spcBef>
            </a:pPr>
            <a:r>
              <a:rPr dirty="0" sz="2100" spc="-35">
                <a:solidFill>
                  <a:srgbClr val="FFFFFF"/>
                </a:solidFill>
                <a:latin typeface="Verdana"/>
                <a:cs typeface="Verdana"/>
              </a:rPr>
              <a:t>Incorporate</a:t>
            </a:r>
            <a:r>
              <a:rPr dirty="0" sz="210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additional</a:t>
            </a:r>
            <a:r>
              <a:rPr dirty="0" sz="21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20">
                <a:solidFill>
                  <a:srgbClr val="FFFFFF"/>
                </a:solidFill>
                <a:latin typeface="Verdana"/>
                <a:cs typeface="Verdana"/>
              </a:rPr>
              <a:t>data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sources</a:t>
            </a:r>
            <a:r>
              <a:rPr dirty="0" sz="2100" spc="24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100" spc="24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enriched</a:t>
            </a:r>
            <a:r>
              <a:rPr dirty="0" sz="2100" spc="25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 spc="-30">
                <a:solidFill>
                  <a:srgbClr val="FFFFFF"/>
                </a:solidFill>
                <a:latin typeface="Verdana"/>
                <a:cs typeface="Verdana"/>
              </a:rPr>
              <a:t>air </a:t>
            </a: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quality</a:t>
            </a:r>
            <a:r>
              <a:rPr dirty="0" sz="21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insights.</a:t>
            </a:r>
            <a:endParaRPr sz="2100">
              <a:latin typeface="Verdana"/>
              <a:cs typeface="Verdana"/>
            </a:endParaRPr>
          </a:p>
          <a:p>
            <a:pPr algn="just" marL="2532380">
              <a:lnSpc>
                <a:spcPct val="100000"/>
              </a:lnSpc>
              <a:spcBef>
                <a:spcPts val="1970"/>
              </a:spcBef>
            </a:pP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dirty="0" sz="21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personalization</a:t>
            </a:r>
            <a:endParaRPr sz="2100">
              <a:latin typeface="Verdana"/>
              <a:cs typeface="Verdana"/>
            </a:endParaRPr>
          </a:p>
          <a:p>
            <a:pPr algn="just" marL="2017395" marR="5080">
              <a:lnSpc>
                <a:spcPct val="116100"/>
              </a:lnSpc>
              <a:spcBef>
                <a:spcPts val="1905"/>
              </a:spcBef>
            </a:pP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Allow</a:t>
            </a:r>
            <a:r>
              <a:rPr dirty="0" sz="2100" spc="5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users</a:t>
            </a:r>
            <a:r>
              <a:rPr dirty="0" sz="2100" spc="6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100" spc="6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customize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21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60">
                <a:solidFill>
                  <a:srgbClr val="FFFFFF"/>
                </a:solidFill>
                <a:latin typeface="Verdana"/>
                <a:cs typeface="Verdana"/>
              </a:rPr>
              <a:t>views</a:t>
            </a:r>
            <a:r>
              <a:rPr dirty="0" sz="21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1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alerts</a:t>
            </a:r>
            <a:r>
              <a:rPr dirty="0" sz="21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based </a:t>
            </a:r>
            <a:r>
              <a:rPr dirty="0" sz="2100" spc="-45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21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preferences.</a:t>
            </a:r>
            <a:endParaRPr sz="2100">
              <a:latin typeface="Verdana"/>
              <a:cs typeface="Verdana"/>
            </a:endParaRPr>
          </a:p>
          <a:p>
            <a:pPr marL="12700" indent="260985">
              <a:lnSpc>
                <a:spcPct val="100000"/>
              </a:lnSpc>
              <a:spcBef>
                <a:spcPts val="1975"/>
              </a:spcBef>
            </a:pP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Geographical</a:t>
            </a:r>
            <a:r>
              <a:rPr dirty="0" sz="21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expansion</a:t>
            </a:r>
            <a:endParaRPr sz="2100">
              <a:latin typeface="Verdana"/>
              <a:cs typeface="Verdana"/>
            </a:endParaRPr>
          </a:p>
          <a:p>
            <a:pPr algn="just" marL="12700" marR="2009775">
              <a:lnSpc>
                <a:spcPct val="116100"/>
              </a:lnSpc>
              <a:spcBef>
                <a:spcPts val="1905"/>
              </a:spcBef>
            </a:pP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Extend</a:t>
            </a:r>
            <a:r>
              <a:rPr dirty="0" sz="2100" spc="-2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coverage</a:t>
            </a:r>
            <a:r>
              <a:rPr dirty="0" sz="2100" spc="-2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100" spc="-2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 spc="-50">
                <a:solidFill>
                  <a:srgbClr val="FFFFFF"/>
                </a:solidFill>
                <a:latin typeface="Verdana"/>
                <a:cs typeface="Verdana"/>
              </a:rPr>
              <a:t>more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regions</a:t>
            </a:r>
            <a:r>
              <a:rPr dirty="0" sz="2100" spc="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100" spc="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100" spc="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broader</a:t>
            </a:r>
            <a:r>
              <a:rPr dirty="0" sz="2100" spc="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20">
                <a:solidFill>
                  <a:srgbClr val="FFFFFF"/>
                </a:solidFill>
                <a:latin typeface="Verdana"/>
                <a:cs typeface="Verdana"/>
              </a:rPr>
              <a:t>data set.</a:t>
            </a:r>
            <a:endParaRPr sz="2100">
              <a:latin typeface="Verdana"/>
              <a:cs typeface="Verdana"/>
            </a:endParaRPr>
          </a:p>
          <a:p>
            <a:pPr algn="just" marL="2644140">
              <a:lnSpc>
                <a:spcPts val="2505"/>
              </a:lnSpc>
            </a:pPr>
            <a:r>
              <a:rPr dirty="0" sz="2100" spc="-45">
                <a:solidFill>
                  <a:srgbClr val="FFFFFF"/>
                </a:solidFill>
                <a:latin typeface="Verdana"/>
                <a:cs typeface="Verdana"/>
              </a:rPr>
              <a:t>Predictive</a:t>
            </a:r>
            <a:r>
              <a:rPr dirty="0" sz="21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analysis</a:t>
            </a:r>
            <a:endParaRPr sz="2100">
              <a:latin typeface="Verdana"/>
              <a:cs typeface="Verdana"/>
            </a:endParaRPr>
          </a:p>
          <a:p>
            <a:pPr algn="just" marL="2017395" marR="5080">
              <a:lnSpc>
                <a:spcPct val="116100"/>
              </a:lnSpc>
              <a:spcBef>
                <a:spcPts val="1905"/>
              </a:spcBef>
            </a:pP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Implement</a:t>
            </a:r>
            <a:r>
              <a:rPr dirty="0" sz="2100" spc="365">
                <a:solidFill>
                  <a:srgbClr val="FFFFFF"/>
                </a:solidFill>
                <a:latin typeface="Verdana"/>
                <a:cs typeface="Verdana"/>
              </a:rPr>
              <a:t>    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forecasting </a:t>
            </a:r>
            <a:r>
              <a:rPr dirty="0" sz="2100" spc="-20">
                <a:solidFill>
                  <a:srgbClr val="FFFFFF"/>
                </a:solidFill>
                <a:latin typeface="Verdana"/>
                <a:cs typeface="Verdana"/>
              </a:rPr>
              <a:t>models</a:t>
            </a:r>
            <a:r>
              <a:rPr dirty="0" sz="21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1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30">
                <a:solidFill>
                  <a:srgbClr val="FFFFFF"/>
                </a:solidFill>
                <a:latin typeface="Verdana"/>
                <a:cs typeface="Verdana"/>
              </a:rPr>
              <a:t>predict</a:t>
            </a:r>
            <a:r>
              <a:rPr dirty="0" sz="21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FFFFFF"/>
                </a:solidFill>
                <a:latin typeface="Verdana"/>
                <a:cs typeface="Verdana"/>
              </a:rPr>
              <a:t>air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quality trends.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70"/>
              </a:spcBef>
            </a:pPr>
            <a:endParaRPr sz="2100">
              <a:latin typeface="Verdana"/>
              <a:cs typeface="Verdana"/>
            </a:endParaRPr>
          </a:p>
          <a:p>
            <a:pPr marL="12700" indent="274955">
              <a:lnSpc>
                <a:spcPct val="100000"/>
              </a:lnSpc>
            </a:pP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Real-</a:t>
            </a:r>
            <a:r>
              <a:rPr dirty="0" sz="2100" spc="-4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dirty="0" sz="21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21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updates</a:t>
            </a:r>
            <a:endParaRPr sz="2100">
              <a:latin typeface="Verdana"/>
              <a:cs typeface="Verdana"/>
            </a:endParaRPr>
          </a:p>
          <a:p>
            <a:pPr algn="just" marL="12700" marR="2009775">
              <a:lnSpc>
                <a:spcPct val="116100"/>
              </a:lnSpc>
              <a:spcBef>
                <a:spcPts val="1905"/>
              </a:spcBef>
            </a:pP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Continuously</a:t>
            </a:r>
            <a:r>
              <a:rPr dirty="0" sz="2100" spc="46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refresh</a:t>
            </a:r>
            <a:r>
              <a:rPr dirty="0" sz="2100" spc="47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 spc="-35">
                <a:solidFill>
                  <a:srgbClr val="FFFFFF"/>
                </a:solidFill>
                <a:latin typeface="Verdana"/>
                <a:cs typeface="Verdana"/>
              </a:rPr>
              <a:t>air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quality</a:t>
            </a:r>
            <a:r>
              <a:rPr dirty="0" sz="2100" spc="-4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dirty="0" sz="2100" spc="-4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100" spc="-4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accurate, </a:t>
            </a:r>
            <a:r>
              <a:rPr dirty="0" sz="2100" spc="70">
                <a:solidFill>
                  <a:srgbClr val="FFFFFF"/>
                </a:solidFill>
                <a:latin typeface="Verdana"/>
                <a:cs typeface="Verdana"/>
              </a:rPr>
              <a:t>up-</a:t>
            </a:r>
            <a:r>
              <a:rPr dirty="0" sz="2100" spc="90">
                <a:solidFill>
                  <a:srgbClr val="FFFFFF"/>
                </a:solidFill>
                <a:latin typeface="Verdana"/>
                <a:cs typeface="Verdana"/>
              </a:rPr>
              <a:t>to-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date</a:t>
            </a:r>
            <a:r>
              <a:rPr dirty="0" sz="21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Verdana"/>
                <a:cs typeface="Verdana"/>
              </a:rPr>
              <a:t>information.</a:t>
            </a:r>
            <a:endParaRPr sz="2100">
              <a:latin typeface="Verdana"/>
              <a:cs typeface="Verdana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46433" y="253752"/>
            <a:ext cx="1460912" cy="1837104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8845794" y="427809"/>
            <a:ext cx="8715375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275">
                <a:solidFill>
                  <a:srgbClr val="FFFFFF"/>
                </a:solidFill>
                <a:latin typeface="Tahoma"/>
                <a:cs typeface="Tahoma"/>
              </a:rPr>
              <a:t>FUTURE</a:t>
            </a:r>
            <a:r>
              <a:rPr dirty="0" sz="6400" spc="-3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400" spc="-210">
                <a:solidFill>
                  <a:srgbClr val="FFFFFF"/>
                </a:solidFill>
                <a:latin typeface="Tahoma"/>
                <a:cs typeface="Tahoma"/>
              </a:rPr>
              <a:t>ENHANCEMENTS</a:t>
            </a:r>
            <a:endParaRPr sz="6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784524" y="8840296"/>
            <a:ext cx="7722870" cy="0"/>
          </a:xfrm>
          <a:custGeom>
            <a:avLst/>
            <a:gdLst/>
            <a:ahLst/>
            <a:cxnLst/>
            <a:rect l="l" t="t" r="r" b="b"/>
            <a:pathLst>
              <a:path w="7722869" h="0">
                <a:moveTo>
                  <a:pt x="0" y="0"/>
                </a:moveTo>
                <a:lnTo>
                  <a:pt x="7722483" y="0"/>
                </a:lnTo>
              </a:path>
            </a:pathLst>
          </a:custGeom>
          <a:ln w="946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9784524" y="7306375"/>
            <a:ext cx="7722870" cy="0"/>
          </a:xfrm>
          <a:custGeom>
            <a:avLst/>
            <a:gdLst/>
            <a:ahLst/>
            <a:cxnLst/>
            <a:rect l="l" t="t" r="r" b="b"/>
            <a:pathLst>
              <a:path w="7722869" h="0">
                <a:moveTo>
                  <a:pt x="0" y="0"/>
                </a:moveTo>
                <a:lnTo>
                  <a:pt x="7722483" y="0"/>
                </a:lnTo>
              </a:path>
            </a:pathLst>
          </a:custGeom>
          <a:ln w="946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9784524" y="5772453"/>
            <a:ext cx="7722870" cy="0"/>
          </a:xfrm>
          <a:custGeom>
            <a:avLst/>
            <a:gdLst/>
            <a:ahLst/>
            <a:cxnLst/>
            <a:rect l="l" t="t" r="r" b="b"/>
            <a:pathLst>
              <a:path w="7722869" h="0">
                <a:moveTo>
                  <a:pt x="0" y="0"/>
                </a:moveTo>
                <a:lnTo>
                  <a:pt x="7722483" y="0"/>
                </a:lnTo>
              </a:path>
            </a:pathLst>
          </a:custGeom>
          <a:ln w="946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9784524" y="4238531"/>
            <a:ext cx="7722870" cy="0"/>
          </a:xfrm>
          <a:custGeom>
            <a:avLst/>
            <a:gdLst/>
            <a:ahLst/>
            <a:cxnLst/>
            <a:rect l="l" t="t" r="r" b="b"/>
            <a:pathLst>
              <a:path w="7722869" h="0">
                <a:moveTo>
                  <a:pt x="0" y="0"/>
                </a:moveTo>
                <a:lnTo>
                  <a:pt x="7722483" y="0"/>
                </a:lnTo>
              </a:path>
            </a:pathLst>
          </a:custGeom>
          <a:ln w="946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9784524" y="2704609"/>
            <a:ext cx="7722870" cy="0"/>
          </a:xfrm>
          <a:custGeom>
            <a:avLst/>
            <a:gdLst/>
            <a:ahLst/>
            <a:cxnLst/>
            <a:rect l="l" t="t" r="r" b="b"/>
            <a:pathLst>
              <a:path w="7722869" h="0">
                <a:moveTo>
                  <a:pt x="0" y="0"/>
                </a:moveTo>
                <a:lnTo>
                  <a:pt x="7722483" y="0"/>
                </a:lnTo>
              </a:path>
            </a:pathLst>
          </a:custGeom>
          <a:ln w="946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9784524" y="1170687"/>
            <a:ext cx="7722870" cy="0"/>
          </a:xfrm>
          <a:custGeom>
            <a:avLst/>
            <a:gdLst/>
            <a:ahLst/>
            <a:cxnLst/>
            <a:rect l="l" t="t" r="r" b="b"/>
            <a:pathLst>
              <a:path w="7722869" h="0">
                <a:moveTo>
                  <a:pt x="0" y="0"/>
                </a:moveTo>
                <a:lnTo>
                  <a:pt x="7722483" y="0"/>
                </a:lnTo>
              </a:path>
            </a:pathLst>
          </a:custGeom>
          <a:ln w="946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10462114" y="1076029"/>
            <a:ext cx="6367780" cy="7859395"/>
            <a:chOff x="10462114" y="1076029"/>
            <a:chExt cx="6367780" cy="7859395"/>
          </a:xfrm>
        </p:grpSpPr>
        <p:sp>
          <p:nvSpPr>
            <p:cNvPr id="9" name="object 9" descr=""/>
            <p:cNvSpPr/>
            <p:nvPr/>
          </p:nvSpPr>
          <p:spPr>
            <a:xfrm>
              <a:off x="10556773" y="6999591"/>
              <a:ext cx="1544955" cy="1840864"/>
            </a:xfrm>
            <a:custGeom>
              <a:avLst/>
              <a:gdLst/>
              <a:ahLst/>
              <a:cxnLst/>
              <a:rect l="l" t="t" r="r" b="b"/>
              <a:pathLst>
                <a:path w="1544954" h="1840865">
                  <a:moveTo>
                    <a:pt x="0" y="1840706"/>
                  </a:moveTo>
                  <a:lnTo>
                    <a:pt x="1544496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537694" y="6980512"/>
              <a:ext cx="1583055" cy="1878964"/>
            </a:xfrm>
            <a:custGeom>
              <a:avLst/>
              <a:gdLst/>
              <a:ahLst/>
              <a:cxnLst/>
              <a:rect l="l" t="t" r="r" b="b"/>
              <a:pathLst>
                <a:path w="1583054" h="1878965">
                  <a:moveTo>
                    <a:pt x="18227" y="1878862"/>
                  </a:moveTo>
                  <a:lnTo>
                    <a:pt x="0" y="1858933"/>
                  </a:lnTo>
                  <a:lnTo>
                    <a:pt x="268" y="1856485"/>
                  </a:lnTo>
                  <a:lnTo>
                    <a:pt x="1777" y="1851697"/>
                  </a:lnTo>
                  <a:lnTo>
                    <a:pt x="2962" y="1849538"/>
                  </a:lnTo>
                  <a:lnTo>
                    <a:pt x="4575" y="1847616"/>
                  </a:lnTo>
                  <a:lnTo>
                    <a:pt x="1550686" y="4986"/>
                  </a:lnTo>
                  <a:lnTo>
                    <a:pt x="1552606" y="3445"/>
                  </a:lnTo>
                  <a:lnTo>
                    <a:pt x="1557059" y="1126"/>
                  </a:lnTo>
                  <a:lnTo>
                    <a:pt x="1559423" y="437"/>
                  </a:lnTo>
                  <a:lnTo>
                    <a:pt x="1564425" y="0"/>
                  </a:lnTo>
                  <a:lnTo>
                    <a:pt x="1566873" y="268"/>
                  </a:lnTo>
                  <a:lnTo>
                    <a:pt x="1582653" y="19929"/>
                  </a:lnTo>
                  <a:lnTo>
                    <a:pt x="1582385" y="22376"/>
                  </a:lnTo>
                  <a:lnTo>
                    <a:pt x="31967" y="1873876"/>
                  </a:lnTo>
                  <a:lnTo>
                    <a:pt x="23229" y="1878425"/>
                  </a:lnTo>
                  <a:lnTo>
                    <a:pt x="18227" y="18788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2101269" y="3011393"/>
              <a:ext cx="1544955" cy="3988435"/>
            </a:xfrm>
            <a:custGeom>
              <a:avLst/>
              <a:gdLst/>
              <a:ahLst/>
              <a:cxnLst/>
              <a:rect l="l" t="t" r="r" b="b"/>
              <a:pathLst>
                <a:path w="1544955" h="3988434">
                  <a:moveTo>
                    <a:pt x="0" y="3988197"/>
                  </a:moveTo>
                  <a:lnTo>
                    <a:pt x="1544496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2082284" y="2992408"/>
              <a:ext cx="1582420" cy="4026535"/>
            </a:xfrm>
            <a:custGeom>
              <a:avLst/>
              <a:gdLst/>
              <a:ahLst/>
              <a:cxnLst/>
              <a:rect l="l" t="t" r="r" b="b"/>
              <a:pathLst>
                <a:path w="1582419" h="4026534">
                  <a:moveTo>
                    <a:pt x="1559105" y="424"/>
                  </a:moveTo>
                  <a:lnTo>
                    <a:pt x="1561053" y="0"/>
                  </a:lnTo>
                  <a:lnTo>
                    <a:pt x="1561239" y="0"/>
                  </a:lnTo>
                  <a:lnTo>
                    <a:pt x="1559105" y="424"/>
                  </a:lnTo>
                  <a:close/>
                </a:path>
                <a:path w="1582419" h="4026534">
                  <a:moveTo>
                    <a:pt x="1572918" y="2402"/>
                  </a:moveTo>
                  <a:lnTo>
                    <a:pt x="1568143" y="424"/>
                  </a:lnTo>
                  <a:lnTo>
                    <a:pt x="1559105" y="424"/>
                  </a:lnTo>
                  <a:lnTo>
                    <a:pt x="1561239" y="0"/>
                  </a:lnTo>
                  <a:lnTo>
                    <a:pt x="1565551" y="0"/>
                  </a:lnTo>
                  <a:lnTo>
                    <a:pt x="1567977" y="424"/>
                  </a:lnTo>
                  <a:lnTo>
                    <a:pt x="1572659" y="2237"/>
                  </a:lnTo>
                  <a:lnTo>
                    <a:pt x="1572918" y="2402"/>
                  </a:lnTo>
                  <a:close/>
                </a:path>
                <a:path w="1582419" h="4026534">
                  <a:moveTo>
                    <a:pt x="1567857" y="424"/>
                  </a:moveTo>
                  <a:lnTo>
                    <a:pt x="1565551" y="0"/>
                  </a:lnTo>
                  <a:lnTo>
                    <a:pt x="1565724" y="0"/>
                  </a:lnTo>
                  <a:lnTo>
                    <a:pt x="1567857" y="424"/>
                  </a:lnTo>
                  <a:close/>
                </a:path>
                <a:path w="1582419" h="4026534">
                  <a:moveTo>
                    <a:pt x="1554441" y="2237"/>
                  </a:moveTo>
                  <a:lnTo>
                    <a:pt x="1558646" y="424"/>
                  </a:lnTo>
                  <a:lnTo>
                    <a:pt x="1558820" y="424"/>
                  </a:lnTo>
                  <a:lnTo>
                    <a:pt x="1554441" y="2237"/>
                  </a:lnTo>
                  <a:close/>
                </a:path>
                <a:path w="1582419" h="4026534">
                  <a:moveTo>
                    <a:pt x="1565992" y="37916"/>
                  </a:moveTo>
                  <a:lnTo>
                    <a:pt x="1560971" y="37916"/>
                  </a:lnTo>
                  <a:lnTo>
                    <a:pt x="1558555" y="37435"/>
                  </a:lnTo>
                  <a:lnTo>
                    <a:pt x="1544549" y="21495"/>
                  </a:lnTo>
                  <a:lnTo>
                    <a:pt x="1544637" y="16035"/>
                  </a:lnTo>
                  <a:lnTo>
                    <a:pt x="1544969" y="14363"/>
                  </a:lnTo>
                  <a:lnTo>
                    <a:pt x="1545087" y="14059"/>
                  </a:lnTo>
                  <a:lnTo>
                    <a:pt x="1545206" y="13632"/>
                  </a:lnTo>
                  <a:lnTo>
                    <a:pt x="1548484" y="7277"/>
                  </a:lnTo>
                  <a:lnTo>
                    <a:pt x="1548668" y="7024"/>
                  </a:lnTo>
                  <a:lnTo>
                    <a:pt x="1551520" y="4096"/>
                  </a:lnTo>
                  <a:lnTo>
                    <a:pt x="1552266" y="3557"/>
                  </a:lnTo>
                  <a:lnTo>
                    <a:pt x="1553660" y="2626"/>
                  </a:lnTo>
                  <a:lnTo>
                    <a:pt x="1554167" y="2402"/>
                  </a:lnTo>
                  <a:lnTo>
                    <a:pt x="1554441" y="2237"/>
                  </a:lnTo>
                  <a:lnTo>
                    <a:pt x="1558820" y="424"/>
                  </a:lnTo>
                  <a:lnTo>
                    <a:pt x="1568143" y="424"/>
                  </a:lnTo>
                  <a:lnTo>
                    <a:pt x="1572918" y="2402"/>
                  </a:lnTo>
                  <a:lnTo>
                    <a:pt x="1574737" y="3557"/>
                  </a:lnTo>
                  <a:lnTo>
                    <a:pt x="1575092" y="3822"/>
                  </a:lnTo>
                  <a:lnTo>
                    <a:pt x="1575302" y="4096"/>
                  </a:lnTo>
                  <a:lnTo>
                    <a:pt x="1578369" y="7024"/>
                  </a:lnTo>
                  <a:lnTo>
                    <a:pt x="1579784" y="9039"/>
                  </a:lnTo>
                  <a:lnTo>
                    <a:pt x="1580011" y="9420"/>
                  </a:lnTo>
                  <a:lnTo>
                    <a:pt x="1580123" y="9807"/>
                  </a:lnTo>
                  <a:lnTo>
                    <a:pt x="1581061" y="11930"/>
                  </a:lnTo>
                  <a:lnTo>
                    <a:pt x="1581755" y="13632"/>
                  </a:lnTo>
                  <a:lnTo>
                    <a:pt x="1581879" y="13931"/>
                  </a:lnTo>
                  <a:lnTo>
                    <a:pt x="1582349" y="16035"/>
                  </a:lnTo>
                  <a:lnTo>
                    <a:pt x="1582389" y="21495"/>
                  </a:lnTo>
                  <a:lnTo>
                    <a:pt x="1582042" y="23480"/>
                  </a:lnTo>
                  <a:lnTo>
                    <a:pt x="1580173" y="28306"/>
                  </a:lnTo>
                  <a:lnTo>
                    <a:pt x="1580011" y="28549"/>
                  </a:lnTo>
                  <a:lnTo>
                    <a:pt x="1579903" y="28808"/>
                  </a:lnTo>
                  <a:lnTo>
                    <a:pt x="1578643" y="30596"/>
                  </a:lnTo>
                  <a:lnTo>
                    <a:pt x="1575092" y="34146"/>
                  </a:lnTo>
                  <a:lnTo>
                    <a:pt x="1573045" y="35514"/>
                  </a:lnTo>
                  <a:lnTo>
                    <a:pt x="1568406" y="37435"/>
                  </a:lnTo>
                  <a:lnTo>
                    <a:pt x="1565992" y="37916"/>
                  </a:lnTo>
                  <a:close/>
                </a:path>
                <a:path w="1582419" h="4026534">
                  <a:moveTo>
                    <a:pt x="1553660" y="2626"/>
                  </a:moveTo>
                  <a:lnTo>
                    <a:pt x="1553995" y="2402"/>
                  </a:lnTo>
                  <a:lnTo>
                    <a:pt x="1554167" y="2402"/>
                  </a:lnTo>
                  <a:lnTo>
                    <a:pt x="1553660" y="2626"/>
                  </a:lnTo>
                  <a:close/>
                </a:path>
                <a:path w="1582419" h="4026534">
                  <a:moveTo>
                    <a:pt x="21934" y="4026049"/>
                  </a:moveTo>
                  <a:lnTo>
                    <a:pt x="16249" y="4026049"/>
                  </a:lnTo>
                  <a:lnTo>
                    <a:pt x="14489" y="4025742"/>
                  </a:lnTo>
                  <a:lnTo>
                    <a:pt x="0" y="4005111"/>
                  </a:lnTo>
                  <a:lnTo>
                    <a:pt x="424" y="4002685"/>
                  </a:lnTo>
                  <a:lnTo>
                    <a:pt x="1544969" y="14363"/>
                  </a:lnTo>
                  <a:lnTo>
                    <a:pt x="1544637" y="16035"/>
                  </a:lnTo>
                  <a:lnTo>
                    <a:pt x="1544549" y="21495"/>
                  </a:lnTo>
                  <a:lnTo>
                    <a:pt x="1544944" y="23480"/>
                  </a:lnTo>
                  <a:lnTo>
                    <a:pt x="1545030" y="23910"/>
                  </a:lnTo>
                  <a:lnTo>
                    <a:pt x="1546850" y="28306"/>
                  </a:lnTo>
                  <a:lnTo>
                    <a:pt x="1560971" y="37916"/>
                  </a:lnTo>
                  <a:lnTo>
                    <a:pt x="1576451" y="37916"/>
                  </a:lnTo>
                  <a:lnTo>
                    <a:pt x="35732" y="4016359"/>
                  </a:lnTo>
                  <a:lnTo>
                    <a:pt x="34412" y="4018438"/>
                  </a:lnTo>
                  <a:lnTo>
                    <a:pt x="30945" y="4022069"/>
                  </a:lnTo>
                  <a:lnTo>
                    <a:pt x="28930" y="4023484"/>
                  </a:lnTo>
                  <a:lnTo>
                    <a:pt x="24337" y="4025513"/>
                  </a:lnTo>
                  <a:lnTo>
                    <a:pt x="21934" y="4026049"/>
                  </a:lnTo>
                  <a:close/>
                </a:path>
                <a:path w="1582419" h="4026534">
                  <a:moveTo>
                    <a:pt x="1576451" y="37916"/>
                  </a:moveTo>
                  <a:lnTo>
                    <a:pt x="1565992" y="37916"/>
                  </a:lnTo>
                  <a:lnTo>
                    <a:pt x="1568406" y="37435"/>
                  </a:lnTo>
                  <a:lnTo>
                    <a:pt x="1573045" y="35514"/>
                  </a:lnTo>
                  <a:lnTo>
                    <a:pt x="1575092" y="34146"/>
                  </a:lnTo>
                  <a:lnTo>
                    <a:pt x="1578643" y="30596"/>
                  </a:lnTo>
                  <a:lnTo>
                    <a:pt x="1579903" y="28808"/>
                  </a:lnTo>
                  <a:lnTo>
                    <a:pt x="1579286" y="30596"/>
                  </a:lnTo>
                  <a:lnTo>
                    <a:pt x="1576451" y="379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3645766" y="3011393"/>
              <a:ext cx="1544955" cy="1227455"/>
            </a:xfrm>
            <a:custGeom>
              <a:avLst/>
              <a:gdLst/>
              <a:ahLst/>
              <a:cxnLst/>
              <a:rect l="l" t="t" r="r" b="b"/>
              <a:pathLst>
                <a:path w="1544955" h="1227454">
                  <a:moveTo>
                    <a:pt x="1544496" y="1227137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3626671" y="2992299"/>
              <a:ext cx="1583055" cy="1265555"/>
            </a:xfrm>
            <a:custGeom>
              <a:avLst/>
              <a:gdLst/>
              <a:ahLst/>
              <a:cxnLst/>
              <a:rect l="l" t="t" r="r" b="b"/>
              <a:pathLst>
                <a:path w="1583055" h="1265554">
                  <a:moveTo>
                    <a:pt x="1550560" y="1259974"/>
                  </a:moveTo>
                  <a:lnTo>
                    <a:pt x="5352" y="32355"/>
                  </a:lnTo>
                  <a:lnTo>
                    <a:pt x="0" y="18753"/>
                  </a:lnTo>
                  <a:lnTo>
                    <a:pt x="202" y="16299"/>
                  </a:lnTo>
                  <a:lnTo>
                    <a:pt x="19434" y="0"/>
                  </a:lnTo>
                  <a:lnTo>
                    <a:pt x="21888" y="202"/>
                  </a:lnTo>
                  <a:lnTo>
                    <a:pt x="26715" y="1583"/>
                  </a:lnTo>
                  <a:lnTo>
                    <a:pt x="28905" y="2710"/>
                  </a:lnTo>
                  <a:lnTo>
                    <a:pt x="1570196" y="1227300"/>
                  </a:lnTo>
                  <a:lnTo>
                    <a:pt x="1561081" y="1227300"/>
                  </a:lnTo>
                  <a:lnTo>
                    <a:pt x="1558665" y="1227780"/>
                  </a:lnTo>
                  <a:lnTo>
                    <a:pt x="1544660" y="1243721"/>
                  </a:lnTo>
                  <a:lnTo>
                    <a:pt x="1544716" y="1249026"/>
                  </a:lnTo>
                  <a:lnTo>
                    <a:pt x="1545140" y="1251157"/>
                  </a:lnTo>
                  <a:lnTo>
                    <a:pt x="1547061" y="1255795"/>
                  </a:lnTo>
                  <a:lnTo>
                    <a:pt x="1548429" y="1257842"/>
                  </a:lnTo>
                  <a:lnTo>
                    <a:pt x="1550560" y="1259974"/>
                  </a:lnTo>
                  <a:close/>
                </a:path>
                <a:path w="1583055" h="1265554">
                  <a:moveTo>
                    <a:pt x="1563250" y="1265326"/>
                  </a:moveTo>
                  <a:lnTo>
                    <a:pt x="1544660" y="1243721"/>
                  </a:lnTo>
                  <a:lnTo>
                    <a:pt x="1545085" y="1241583"/>
                  </a:lnTo>
                  <a:lnTo>
                    <a:pt x="1561081" y="1227300"/>
                  </a:lnTo>
                  <a:lnTo>
                    <a:pt x="1566102" y="1227300"/>
                  </a:lnTo>
                  <a:lnTo>
                    <a:pt x="1582646" y="1246232"/>
                  </a:lnTo>
                  <a:lnTo>
                    <a:pt x="1582522" y="1248742"/>
                  </a:lnTo>
                  <a:lnTo>
                    <a:pt x="1568516" y="1264683"/>
                  </a:lnTo>
                  <a:lnTo>
                    <a:pt x="1568865" y="1264683"/>
                  </a:lnTo>
                  <a:lnTo>
                    <a:pt x="1563250" y="1265326"/>
                  </a:lnTo>
                  <a:close/>
                </a:path>
                <a:path w="1583055" h="1265554">
                  <a:moveTo>
                    <a:pt x="1573179" y="1229670"/>
                  </a:moveTo>
                  <a:lnTo>
                    <a:pt x="1568514" y="1227780"/>
                  </a:lnTo>
                  <a:lnTo>
                    <a:pt x="1566102" y="1227300"/>
                  </a:lnTo>
                  <a:lnTo>
                    <a:pt x="1570196" y="1227300"/>
                  </a:lnTo>
                  <a:lnTo>
                    <a:pt x="1573179" y="1229670"/>
                  </a:lnTo>
                  <a:close/>
                </a:path>
                <a:path w="1583055" h="1265554">
                  <a:moveTo>
                    <a:pt x="1576213" y="1232080"/>
                  </a:moveTo>
                  <a:lnTo>
                    <a:pt x="1573179" y="1229670"/>
                  </a:lnTo>
                  <a:lnTo>
                    <a:pt x="1575202" y="1231070"/>
                  </a:lnTo>
                  <a:lnTo>
                    <a:pt x="1576213" y="1232080"/>
                  </a:lnTo>
                  <a:close/>
                </a:path>
                <a:path w="1583055" h="1265554">
                  <a:moveTo>
                    <a:pt x="1578731" y="1234620"/>
                  </a:moveTo>
                  <a:lnTo>
                    <a:pt x="1576213" y="1232080"/>
                  </a:lnTo>
                  <a:lnTo>
                    <a:pt x="1577333" y="1232970"/>
                  </a:lnTo>
                  <a:lnTo>
                    <a:pt x="1578731" y="1234620"/>
                  </a:lnTo>
                  <a:close/>
                </a:path>
                <a:path w="1583055" h="1265554">
                  <a:moveTo>
                    <a:pt x="1580666" y="1237986"/>
                  </a:moveTo>
                  <a:lnTo>
                    <a:pt x="1578925" y="1234848"/>
                  </a:lnTo>
                  <a:lnTo>
                    <a:pt x="1580120" y="1236667"/>
                  </a:lnTo>
                  <a:lnTo>
                    <a:pt x="1580666" y="1237986"/>
                  </a:lnTo>
                  <a:close/>
                </a:path>
                <a:path w="1583055" h="1265554">
                  <a:moveTo>
                    <a:pt x="1582025" y="1241306"/>
                  </a:moveTo>
                  <a:lnTo>
                    <a:pt x="1580666" y="1237986"/>
                  </a:lnTo>
                  <a:lnTo>
                    <a:pt x="1581362" y="1239239"/>
                  </a:lnTo>
                  <a:lnTo>
                    <a:pt x="1582025" y="1241306"/>
                  </a:lnTo>
                  <a:close/>
                </a:path>
                <a:path w="1583055" h="1265554">
                  <a:moveTo>
                    <a:pt x="1582523" y="1246232"/>
                  </a:moveTo>
                  <a:lnTo>
                    <a:pt x="1582358" y="1243721"/>
                  </a:lnTo>
                  <a:lnTo>
                    <a:pt x="1582114" y="1241583"/>
                  </a:lnTo>
                  <a:lnTo>
                    <a:pt x="1582522" y="1243721"/>
                  </a:lnTo>
                  <a:lnTo>
                    <a:pt x="1582523" y="1246232"/>
                  </a:lnTo>
                  <a:close/>
                </a:path>
                <a:path w="1583055" h="1265554">
                  <a:moveTo>
                    <a:pt x="1582506" y="1248742"/>
                  </a:moveTo>
                  <a:lnTo>
                    <a:pt x="1582523" y="1246232"/>
                  </a:lnTo>
                  <a:lnTo>
                    <a:pt x="1582685" y="1246572"/>
                  </a:lnTo>
                  <a:lnTo>
                    <a:pt x="1582506" y="1248742"/>
                  </a:lnTo>
                  <a:close/>
                </a:path>
                <a:path w="1583055" h="1265554">
                  <a:moveTo>
                    <a:pt x="1581495" y="1252477"/>
                  </a:moveTo>
                  <a:lnTo>
                    <a:pt x="1582482" y="1249026"/>
                  </a:lnTo>
                  <a:lnTo>
                    <a:pt x="1582042" y="1251157"/>
                  </a:lnTo>
                  <a:lnTo>
                    <a:pt x="1581495" y="1252477"/>
                  </a:lnTo>
                  <a:close/>
                </a:path>
                <a:path w="1583055" h="1265554">
                  <a:moveTo>
                    <a:pt x="1580103" y="1255795"/>
                  </a:moveTo>
                  <a:lnTo>
                    <a:pt x="1581495" y="1252477"/>
                  </a:lnTo>
                  <a:lnTo>
                    <a:pt x="1581102" y="1253853"/>
                  </a:lnTo>
                  <a:lnTo>
                    <a:pt x="1580103" y="1255795"/>
                  </a:lnTo>
                  <a:close/>
                </a:path>
                <a:path w="1583055" h="1265554">
                  <a:moveTo>
                    <a:pt x="1577745" y="1258850"/>
                  </a:moveTo>
                  <a:lnTo>
                    <a:pt x="1579976" y="1256043"/>
                  </a:lnTo>
                  <a:lnTo>
                    <a:pt x="1578752" y="1257842"/>
                  </a:lnTo>
                  <a:lnTo>
                    <a:pt x="1577745" y="1258850"/>
                  </a:lnTo>
                  <a:close/>
                </a:path>
                <a:path w="1583055" h="1265554">
                  <a:moveTo>
                    <a:pt x="1575177" y="1261393"/>
                  </a:moveTo>
                  <a:lnTo>
                    <a:pt x="1577745" y="1258850"/>
                  </a:lnTo>
                  <a:lnTo>
                    <a:pt x="1576852" y="1259974"/>
                  </a:lnTo>
                  <a:lnTo>
                    <a:pt x="1575177" y="1261393"/>
                  </a:lnTo>
                  <a:close/>
                </a:path>
                <a:path w="1583055" h="1265554">
                  <a:moveTo>
                    <a:pt x="1553621" y="1262491"/>
                  </a:moveTo>
                  <a:lnTo>
                    <a:pt x="1551979" y="1261393"/>
                  </a:lnTo>
                  <a:lnTo>
                    <a:pt x="1550971" y="1260385"/>
                  </a:lnTo>
                  <a:lnTo>
                    <a:pt x="1553621" y="1262491"/>
                  </a:lnTo>
                  <a:close/>
                </a:path>
                <a:path w="1583055" h="1265554">
                  <a:moveTo>
                    <a:pt x="1571833" y="1263309"/>
                  </a:moveTo>
                  <a:lnTo>
                    <a:pt x="1574973" y="1261566"/>
                  </a:lnTo>
                  <a:lnTo>
                    <a:pt x="1573155" y="1262761"/>
                  </a:lnTo>
                  <a:lnTo>
                    <a:pt x="1571833" y="1263309"/>
                  </a:lnTo>
                  <a:close/>
                </a:path>
                <a:path w="1583055" h="1265554">
                  <a:moveTo>
                    <a:pt x="1557343" y="1264135"/>
                  </a:moveTo>
                  <a:lnTo>
                    <a:pt x="1555969" y="1263742"/>
                  </a:lnTo>
                  <a:lnTo>
                    <a:pt x="1554061" y="1262761"/>
                  </a:lnTo>
                  <a:lnTo>
                    <a:pt x="1557343" y="1264135"/>
                  </a:lnTo>
                  <a:close/>
                </a:path>
                <a:path w="1583055" h="1265554">
                  <a:moveTo>
                    <a:pt x="1568462" y="1264683"/>
                  </a:moveTo>
                  <a:lnTo>
                    <a:pt x="1571833" y="1263309"/>
                  </a:lnTo>
                  <a:lnTo>
                    <a:pt x="1570583" y="1264002"/>
                  </a:lnTo>
                  <a:lnTo>
                    <a:pt x="1568462" y="1264683"/>
                  </a:lnTo>
                  <a:close/>
                </a:path>
                <a:path w="1583055" h="1265554">
                  <a:moveTo>
                    <a:pt x="1560796" y="1265123"/>
                  </a:moveTo>
                  <a:lnTo>
                    <a:pt x="1558665" y="1264683"/>
                  </a:lnTo>
                  <a:lnTo>
                    <a:pt x="1557343" y="1264135"/>
                  </a:lnTo>
                  <a:lnTo>
                    <a:pt x="1560796" y="1265123"/>
                  </a:lnTo>
                  <a:close/>
                </a:path>
                <a:path w="1583055" h="1265554">
                  <a:moveTo>
                    <a:pt x="1566303" y="1265123"/>
                  </a:moveTo>
                  <a:lnTo>
                    <a:pt x="1565019" y="1265123"/>
                  </a:lnTo>
                  <a:lnTo>
                    <a:pt x="1568865" y="1264683"/>
                  </a:lnTo>
                  <a:lnTo>
                    <a:pt x="1568516" y="1264683"/>
                  </a:lnTo>
                  <a:lnTo>
                    <a:pt x="1566303" y="1265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5190263" y="3931746"/>
              <a:ext cx="1544955" cy="307340"/>
            </a:xfrm>
            <a:custGeom>
              <a:avLst/>
              <a:gdLst/>
              <a:ahLst/>
              <a:cxnLst/>
              <a:rect l="l" t="t" r="r" b="b"/>
              <a:pathLst>
                <a:path w="1544955" h="307339">
                  <a:moveTo>
                    <a:pt x="0" y="306784"/>
                  </a:moveTo>
                  <a:lnTo>
                    <a:pt x="1544496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5171204" y="3912688"/>
              <a:ext cx="1583055" cy="345440"/>
            </a:xfrm>
            <a:custGeom>
              <a:avLst/>
              <a:gdLst/>
              <a:ahLst/>
              <a:cxnLst/>
              <a:rect l="l" t="t" r="r" b="b"/>
              <a:pathLst>
                <a:path w="1583055" h="345439">
                  <a:moveTo>
                    <a:pt x="20283" y="344900"/>
                  </a:moveTo>
                  <a:lnTo>
                    <a:pt x="0" y="327068"/>
                  </a:lnTo>
                  <a:lnTo>
                    <a:pt x="0" y="324606"/>
                  </a:lnTo>
                  <a:lnTo>
                    <a:pt x="15369" y="307274"/>
                  </a:lnTo>
                  <a:lnTo>
                    <a:pt x="1562327" y="0"/>
                  </a:lnTo>
                  <a:lnTo>
                    <a:pt x="1582612" y="17832"/>
                  </a:lnTo>
                  <a:lnTo>
                    <a:pt x="1582610" y="20294"/>
                  </a:lnTo>
                  <a:lnTo>
                    <a:pt x="1569704" y="37137"/>
                  </a:lnTo>
                  <a:lnTo>
                    <a:pt x="20283" y="3449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556773" y="6999591"/>
              <a:ext cx="1544955" cy="1227455"/>
            </a:xfrm>
            <a:custGeom>
              <a:avLst/>
              <a:gdLst/>
              <a:ahLst/>
              <a:cxnLst/>
              <a:rect l="l" t="t" r="r" b="b"/>
              <a:pathLst>
                <a:path w="1544954" h="1227454">
                  <a:moveTo>
                    <a:pt x="1544496" y="1227137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537678" y="6980495"/>
              <a:ext cx="1583055" cy="1265555"/>
            </a:xfrm>
            <a:custGeom>
              <a:avLst/>
              <a:gdLst/>
              <a:ahLst/>
              <a:cxnLst/>
              <a:rect l="l" t="t" r="r" b="b"/>
              <a:pathLst>
                <a:path w="1583054" h="1265554">
                  <a:moveTo>
                    <a:pt x="1563250" y="1265325"/>
                  </a:moveTo>
                  <a:lnTo>
                    <a:pt x="5351" y="32356"/>
                  </a:lnTo>
                  <a:lnTo>
                    <a:pt x="0" y="18753"/>
                  </a:lnTo>
                  <a:lnTo>
                    <a:pt x="202" y="16299"/>
                  </a:lnTo>
                  <a:lnTo>
                    <a:pt x="19434" y="0"/>
                  </a:lnTo>
                  <a:lnTo>
                    <a:pt x="21888" y="202"/>
                  </a:lnTo>
                  <a:lnTo>
                    <a:pt x="26716" y="1583"/>
                  </a:lnTo>
                  <a:lnTo>
                    <a:pt x="28905" y="2710"/>
                  </a:lnTo>
                  <a:lnTo>
                    <a:pt x="30871" y="4272"/>
                  </a:lnTo>
                  <a:lnTo>
                    <a:pt x="1577333" y="1232970"/>
                  </a:lnTo>
                  <a:lnTo>
                    <a:pt x="1578925" y="1234849"/>
                  </a:lnTo>
                  <a:lnTo>
                    <a:pt x="1581362" y="1239238"/>
                  </a:lnTo>
                  <a:lnTo>
                    <a:pt x="1582114" y="1241583"/>
                  </a:lnTo>
                  <a:lnTo>
                    <a:pt x="1582685" y="1246572"/>
                  </a:lnTo>
                  <a:lnTo>
                    <a:pt x="1582482" y="1249025"/>
                  </a:lnTo>
                  <a:lnTo>
                    <a:pt x="1568238" y="1264754"/>
                  </a:lnTo>
                  <a:lnTo>
                    <a:pt x="1563250" y="1265325"/>
                  </a:lnTo>
                  <a:close/>
                </a:path>
              </a:pathLst>
            </a:custGeom>
            <a:solidFill>
              <a:srgbClr val="4237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2101269" y="5772453"/>
              <a:ext cx="1544955" cy="2454275"/>
            </a:xfrm>
            <a:custGeom>
              <a:avLst/>
              <a:gdLst/>
              <a:ahLst/>
              <a:cxnLst/>
              <a:rect l="l" t="t" r="r" b="b"/>
              <a:pathLst>
                <a:path w="1544955" h="2454275">
                  <a:moveTo>
                    <a:pt x="0" y="2454274"/>
                  </a:moveTo>
                  <a:lnTo>
                    <a:pt x="1544496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2082185" y="5753368"/>
              <a:ext cx="1583055" cy="2493010"/>
            </a:xfrm>
            <a:custGeom>
              <a:avLst/>
              <a:gdLst/>
              <a:ahLst/>
              <a:cxnLst/>
              <a:rect l="l" t="t" r="r" b="b"/>
              <a:pathLst>
                <a:path w="1583055" h="2493009">
                  <a:moveTo>
                    <a:pt x="20836" y="2492374"/>
                  </a:moveTo>
                  <a:lnTo>
                    <a:pt x="0" y="2472649"/>
                  </a:lnTo>
                  <a:lnTo>
                    <a:pt x="844" y="2467699"/>
                  </a:lnTo>
                  <a:lnTo>
                    <a:pt x="1724" y="2465400"/>
                  </a:lnTo>
                  <a:lnTo>
                    <a:pt x="3061" y="2463276"/>
                  </a:lnTo>
                  <a:lnTo>
                    <a:pt x="1548895" y="6876"/>
                  </a:lnTo>
                  <a:lnTo>
                    <a:pt x="1564289" y="0"/>
                  </a:lnTo>
                  <a:lnTo>
                    <a:pt x="1569239" y="844"/>
                  </a:lnTo>
                  <a:lnTo>
                    <a:pt x="1582665" y="19793"/>
                  </a:lnTo>
                  <a:lnTo>
                    <a:pt x="1581820" y="24743"/>
                  </a:lnTo>
                  <a:lnTo>
                    <a:pt x="33769" y="2485567"/>
                  </a:lnTo>
                  <a:lnTo>
                    <a:pt x="25731" y="2491261"/>
                  </a:lnTo>
                  <a:lnTo>
                    <a:pt x="20836" y="2492374"/>
                  </a:lnTo>
                  <a:close/>
                </a:path>
              </a:pathLst>
            </a:custGeom>
            <a:solidFill>
              <a:srgbClr val="4237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3645766" y="5772453"/>
              <a:ext cx="1544955" cy="767080"/>
            </a:xfrm>
            <a:custGeom>
              <a:avLst/>
              <a:gdLst/>
              <a:ahLst/>
              <a:cxnLst/>
              <a:rect l="l" t="t" r="r" b="b"/>
              <a:pathLst>
                <a:path w="1544955" h="767079">
                  <a:moveTo>
                    <a:pt x="1544496" y="76696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3626707" y="5753394"/>
              <a:ext cx="1583055" cy="805180"/>
            </a:xfrm>
            <a:custGeom>
              <a:avLst/>
              <a:gdLst/>
              <a:ahLst/>
              <a:cxnLst/>
              <a:rect l="l" t="t" r="r" b="b"/>
              <a:pathLst>
                <a:path w="1583055" h="805179">
                  <a:moveTo>
                    <a:pt x="1553074" y="801937"/>
                  </a:moveTo>
                  <a:lnTo>
                    <a:pt x="8390" y="34898"/>
                  </a:lnTo>
                  <a:lnTo>
                    <a:pt x="0" y="20272"/>
                  </a:lnTo>
                  <a:lnTo>
                    <a:pt x="342" y="15263"/>
                  </a:lnTo>
                  <a:lnTo>
                    <a:pt x="17844" y="0"/>
                  </a:lnTo>
                  <a:lnTo>
                    <a:pt x="22451" y="314"/>
                  </a:lnTo>
                  <a:lnTo>
                    <a:pt x="22752" y="314"/>
                  </a:lnTo>
                  <a:lnTo>
                    <a:pt x="25230" y="985"/>
                  </a:lnTo>
                  <a:lnTo>
                    <a:pt x="1567998" y="767088"/>
                  </a:lnTo>
                  <a:lnTo>
                    <a:pt x="1561045" y="767088"/>
                  </a:lnTo>
                  <a:lnTo>
                    <a:pt x="1558629" y="767568"/>
                  </a:lnTo>
                  <a:lnTo>
                    <a:pt x="1544624" y="783508"/>
                  </a:lnTo>
                  <a:lnTo>
                    <a:pt x="1544624" y="788530"/>
                  </a:lnTo>
                  <a:lnTo>
                    <a:pt x="1545104" y="790944"/>
                  </a:lnTo>
                  <a:lnTo>
                    <a:pt x="1547025" y="795584"/>
                  </a:lnTo>
                  <a:lnTo>
                    <a:pt x="1548393" y="797631"/>
                  </a:lnTo>
                  <a:lnTo>
                    <a:pt x="1551944" y="801181"/>
                  </a:lnTo>
                  <a:lnTo>
                    <a:pt x="1553074" y="801937"/>
                  </a:lnTo>
                  <a:close/>
                </a:path>
                <a:path w="1583055" h="805179">
                  <a:moveTo>
                    <a:pt x="1562917" y="804951"/>
                  </a:moveTo>
                  <a:lnTo>
                    <a:pt x="1561045" y="804951"/>
                  </a:lnTo>
                  <a:lnTo>
                    <a:pt x="1558629" y="804471"/>
                  </a:lnTo>
                  <a:lnTo>
                    <a:pt x="1544624" y="788530"/>
                  </a:lnTo>
                  <a:lnTo>
                    <a:pt x="1544624" y="783508"/>
                  </a:lnTo>
                  <a:lnTo>
                    <a:pt x="1561045" y="767088"/>
                  </a:lnTo>
                  <a:lnTo>
                    <a:pt x="1566066" y="767088"/>
                  </a:lnTo>
                  <a:lnTo>
                    <a:pt x="1582487" y="783508"/>
                  </a:lnTo>
                  <a:lnTo>
                    <a:pt x="1582487" y="786664"/>
                  </a:lnTo>
                  <a:lnTo>
                    <a:pt x="1582359" y="788530"/>
                  </a:lnTo>
                  <a:lnTo>
                    <a:pt x="1582271" y="789814"/>
                  </a:lnTo>
                  <a:lnTo>
                    <a:pt x="1569205" y="804092"/>
                  </a:lnTo>
                  <a:lnTo>
                    <a:pt x="1557383" y="804092"/>
                  </a:lnTo>
                  <a:lnTo>
                    <a:pt x="1558780" y="804471"/>
                  </a:lnTo>
                  <a:lnTo>
                    <a:pt x="1568480" y="804471"/>
                  </a:lnTo>
                  <a:lnTo>
                    <a:pt x="1567148" y="804736"/>
                  </a:lnTo>
                  <a:lnTo>
                    <a:pt x="1559759" y="804736"/>
                  </a:lnTo>
                  <a:lnTo>
                    <a:pt x="1562917" y="804951"/>
                  </a:lnTo>
                  <a:close/>
                </a:path>
                <a:path w="1583055" h="805179">
                  <a:moveTo>
                    <a:pt x="1571398" y="768777"/>
                  </a:moveTo>
                  <a:lnTo>
                    <a:pt x="1568480" y="767568"/>
                  </a:lnTo>
                  <a:lnTo>
                    <a:pt x="1566066" y="767088"/>
                  </a:lnTo>
                  <a:lnTo>
                    <a:pt x="1567998" y="767088"/>
                  </a:lnTo>
                  <a:lnTo>
                    <a:pt x="1571398" y="768777"/>
                  </a:lnTo>
                  <a:close/>
                </a:path>
                <a:path w="1583055" h="805179">
                  <a:moveTo>
                    <a:pt x="1573946" y="770042"/>
                  </a:moveTo>
                  <a:lnTo>
                    <a:pt x="1571398" y="768777"/>
                  </a:lnTo>
                  <a:lnTo>
                    <a:pt x="1573119" y="769489"/>
                  </a:lnTo>
                  <a:lnTo>
                    <a:pt x="1573946" y="770042"/>
                  </a:lnTo>
                  <a:close/>
                </a:path>
                <a:path w="1583055" h="805179">
                  <a:moveTo>
                    <a:pt x="1577402" y="773093"/>
                  </a:moveTo>
                  <a:lnTo>
                    <a:pt x="1575167" y="770857"/>
                  </a:lnTo>
                  <a:lnTo>
                    <a:pt x="1576173" y="771683"/>
                  </a:lnTo>
                  <a:lnTo>
                    <a:pt x="1577402" y="773093"/>
                  </a:lnTo>
                  <a:close/>
                </a:path>
                <a:path w="1583055" h="805179">
                  <a:moveTo>
                    <a:pt x="1579425" y="775468"/>
                  </a:moveTo>
                  <a:lnTo>
                    <a:pt x="1578549" y="774408"/>
                  </a:lnTo>
                  <a:lnTo>
                    <a:pt x="1577402" y="773093"/>
                  </a:lnTo>
                  <a:lnTo>
                    <a:pt x="1578717" y="774408"/>
                  </a:lnTo>
                  <a:lnTo>
                    <a:pt x="1579425" y="775468"/>
                  </a:lnTo>
                  <a:close/>
                </a:path>
                <a:path w="1583055" h="805179">
                  <a:moveTo>
                    <a:pt x="1581294" y="779374"/>
                  </a:moveTo>
                  <a:lnTo>
                    <a:pt x="1580084" y="776454"/>
                  </a:lnTo>
                  <a:lnTo>
                    <a:pt x="1580699" y="777604"/>
                  </a:lnTo>
                  <a:lnTo>
                    <a:pt x="1581294" y="779374"/>
                  </a:lnTo>
                  <a:close/>
                </a:path>
                <a:path w="1583055" h="805179">
                  <a:moveTo>
                    <a:pt x="1582259" y="782363"/>
                  </a:moveTo>
                  <a:lnTo>
                    <a:pt x="1581872" y="781093"/>
                  </a:lnTo>
                  <a:lnTo>
                    <a:pt x="1581294" y="779374"/>
                  </a:lnTo>
                  <a:lnTo>
                    <a:pt x="1582006" y="781093"/>
                  </a:lnTo>
                  <a:lnTo>
                    <a:pt x="1582259" y="782363"/>
                  </a:lnTo>
                  <a:close/>
                </a:path>
                <a:path w="1583055" h="805179">
                  <a:moveTo>
                    <a:pt x="1582487" y="786664"/>
                  </a:moveTo>
                  <a:lnTo>
                    <a:pt x="1582487" y="783508"/>
                  </a:lnTo>
                  <a:lnTo>
                    <a:pt x="1582614" y="784805"/>
                  </a:lnTo>
                  <a:lnTo>
                    <a:pt x="1582487" y="786664"/>
                  </a:lnTo>
                  <a:close/>
                </a:path>
                <a:path w="1583055" h="805179">
                  <a:moveTo>
                    <a:pt x="1582231" y="789814"/>
                  </a:moveTo>
                  <a:lnTo>
                    <a:pt x="1582359" y="788530"/>
                  </a:lnTo>
                  <a:lnTo>
                    <a:pt x="1582487" y="786664"/>
                  </a:lnTo>
                  <a:lnTo>
                    <a:pt x="1582487" y="788530"/>
                  </a:lnTo>
                  <a:lnTo>
                    <a:pt x="1582231" y="789814"/>
                  </a:lnTo>
                  <a:close/>
                </a:path>
                <a:path w="1583055" h="805179">
                  <a:moveTo>
                    <a:pt x="1580800" y="793857"/>
                  </a:moveTo>
                  <a:lnTo>
                    <a:pt x="1582007" y="790944"/>
                  </a:lnTo>
                  <a:lnTo>
                    <a:pt x="1581628" y="792191"/>
                  </a:lnTo>
                  <a:lnTo>
                    <a:pt x="1580800" y="793857"/>
                  </a:lnTo>
                  <a:close/>
                </a:path>
                <a:path w="1583055" h="805179">
                  <a:moveTo>
                    <a:pt x="1579347" y="796688"/>
                  </a:moveTo>
                  <a:lnTo>
                    <a:pt x="1579943" y="795584"/>
                  </a:lnTo>
                  <a:lnTo>
                    <a:pt x="1580800" y="793857"/>
                  </a:lnTo>
                  <a:lnTo>
                    <a:pt x="1580085" y="795584"/>
                  </a:lnTo>
                  <a:lnTo>
                    <a:pt x="1579347" y="796688"/>
                  </a:lnTo>
                  <a:close/>
                </a:path>
                <a:path w="1583055" h="805179">
                  <a:moveTo>
                    <a:pt x="1576491" y="799856"/>
                  </a:moveTo>
                  <a:lnTo>
                    <a:pt x="1578717" y="797631"/>
                  </a:lnTo>
                  <a:lnTo>
                    <a:pt x="1577890" y="798637"/>
                  </a:lnTo>
                  <a:lnTo>
                    <a:pt x="1576491" y="799856"/>
                  </a:lnTo>
                  <a:close/>
                </a:path>
                <a:path w="1583055" h="805179">
                  <a:moveTo>
                    <a:pt x="1574036" y="801937"/>
                  </a:moveTo>
                  <a:lnTo>
                    <a:pt x="1574972" y="801181"/>
                  </a:lnTo>
                  <a:lnTo>
                    <a:pt x="1576491" y="799856"/>
                  </a:lnTo>
                  <a:lnTo>
                    <a:pt x="1575167" y="801181"/>
                  </a:lnTo>
                  <a:lnTo>
                    <a:pt x="1574036" y="801937"/>
                  </a:lnTo>
                  <a:close/>
                </a:path>
                <a:path w="1583055" h="805179">
                  <a:moveTo>
                    <a:pt x="1555510" y="803162"/>
                  </a:moveTo>
                  <a:lnTo>
                    <a:pt x="1553990" y="802549"/>
                  </a:lnTo>
                  <a:lnTo>
                    <a:pt x="1553074" y="801937"/>
                  </a:lnTo>
                  <a:lnTo>
                    <a:pt x="1555510" y="803162"/>
                  </a:lnTo>
                  <a:close/>
                </a:path>
                <a:path w="1583055" h="805179">
                  <a:moveTo>
                    <a:pt x="1570211" y="803753"/>
                  </a:moveTo>
                  <a:lnTo>
                    <a:pt x="1573119" y="802549"/>
                  </a:lnTo>
                  <a:lnTo>
                    <a:pt x="1571969" y="803162"/>
                  </a:lnTo>
                  <a:lnTo>
                    <a:pt x="1570211" y="803753"/>
                  </a:lnTo>
                  <a:close/>
                </a:path>
                <a:path w="1583055" h="805179">
                  <a:moveTo>
                    <a:pt x="1565750" y="804951"/>
                  </a:moveTo>
                  <a:lnTo>
                    <a:pt x="1562917" y="804951"/>
                  </a:lnTo>
                  <a:lnTo>
                    <a:pt x="1559759" y="804736"/>
                  </a:lnTo>
                  <a:lnTo>
                    <a:pt x="1557383" y="804092"/>
                  </a:lnTo>
                  <a:lnTo>
                    <a:pt x="1555510" y="803162"/>
                  </a:lnTo>
                  <a:lnTo>
                    <a:pt x="1557716" y="804092"/>
                  </a:lnTo>
                  <a:lnTo>
                    <a:pt x="1569205" y="804092"/>
                  </a:lnTo>
                  <a:lnTo>
                    <a:pt x="1568080" y="804471"/>
                  </a:lnTo>
                  <a:lnTo>
                    <a:pt x="1558629" y="804471"/>
                  </a:lnTo>
                  <a:lnTo>
                    <a:pt x="1559962" y="804736"/>
                  </a:lnTo>
                  <a:lnTo>
                    <a:pt x="1567422" y="804736"/>
                  </a:lnTo>
                  <a:lnTo>
                    <a:pt x="1565750" y="804951"/>
                  </a:lnTo>
                  <a:close/>
                </a:path>
                <a:path w="1583055" h="805179">
                  <a:moveTo>
                    <a:pt x="1568480" y="804471"/>
                  </a:moveTo>
                  <a:lnTo>
                    <a:pt x="1568080" y="804471"/>
                  </a:lnTo>
                  <a:lnTo>
                    <a:pt x="1570211" y="803753"/>
                  </a:lnTo>
                  <a:lnTo>
                    <a:pt x="1568480" y="804471"/>
                  </a:lnTo>
                  <a:close/>
                </a:path>
                <a:path w="1583055" h="805179">
                  <a:moveTo>
                    <a:pt x="1567292" y="804736"/>
                  </a:moveTo>
                  <a:lnTo>
                    <a:pt x="1567148" y="804736"/>
                  </a:lnTo>
                  <a:lnTo>
                    <a:pt x="1568480" y="804471"/>
                  </a:lnTo>
                  <a:lnTo>
                    <a:pt x="1568080" y="804471"/>
                  </a:lnTo>
                  <a:lnTo>
                    <a:pt x="1567292" y="804736"/>
                  </a:lnTo>
                  <a:close/>
                </a:path>
                <a:path w="1583055" h="805179">
                  <a:moveTo>
                    <a:pt x="1566066" y="804951"/>
                  </a:moveTo>
                  <a:lnTo>
                    <a:pt x="1565750" y="804951"/>
                  </a:lnTo>
                  <a:lnTo>
                    <a:pt x="1567422" y="804736"/>
                  </a:lnTo>
                  <a:lnTo>
                    <a:pt x="1567148" y="804736"/>
                  </a:lnTo>
                  <a:lnTo>
                    <a:pt x="1566066" y="804951"/>
                  </a:lnTo>
                  <a:close/>
                </a:path>
              </a:pathLst>
            </a:custGeom>
            <a:solidFill>
              <a:srgbClr val="4237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5190263" y="1170687"/>
              <a:ext cx="1544955" cy="5368925"/>
            </a:xfrm>
            <a:custGeom>
              <a:avLst/>
              <a:gdLst/>
              <a:ahLst/>
              <a:cxnLst/>
              <a:rect l="l" t="t" r="r" b="b"/>
              <a:pathLst>
                <a:path w="1544955" h="5368925">
                  <a:moveTo>
                    <a:pt x="0" y="5368727"/>
                  </a:moveTo>
                  <a:lnTo>
                    <a:pt x="1544496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5171169" y="1151593"/>
              <a:ext cx="1583055" cy="5407025"/>
            </a:xfrm>
            <a:custGeom>
              <a:avLst/>
              <a:gdLst/>
              <a:ahLst/>
              <a:cxnLst/>
              <a:rect l="l" t="t" r="r" b="b"/>
              <a:pathLst>
                <a:path w="1583055" h="5407025">
                  <a:moveTo>
                    <a:pt x="1566100" y="38025"/>
                  </a:moveTo>
                  <a:lnTo>
                    <a:pt x="1561079" y="38025"/>
                  </a:lnTo>
                  <a:lnTo>
                    <a:pt x="1558663" y="37545"/>
                  </a:lnTo>
                  <a:lnTo>
                    <a:pt x="1544658" y="16423"/>
                  </a:lnTo>
                  <a:lnTo>
                    <a:pt x="1545690" y="12833"/>
                  </a:lnTo>
                  <a:lnTo>
                    <a:pt x="1546265" y="11447"/>
                  </a:lnTo>
                  <a:lnTo>
                    <a:pt x="1546391" y="10861"/>
                  </a:lnTo>
                  <a:lnTo>
                    <a:pt x="1563957" y="0"/>
                  </a:lnTo>
                  <a:lnTo>
                    <a:pt x="1565881" y="161"/>
                  </a:lnTo>
                  <a:lnTo>
                    <a:pt x="1566256" y="161"/>
                  </a:lnTo>
                  <a:lnTo>
                    <a:pt x="1577122" y="5852"/>
                  </a:lnTo>
                  <a:lnTo>
                    <a:pt x="1578751" y="7481"/>
                  </a:lnTo>
                  <a:lnTo>
                    <a:pt x="1578939" y="7733"/>
                  </a:lnTo>
                  <a:lnTo>
                    <a:pt x="1580994" y="11447"/>
                  </a:lnTo>
                  <a:lnTo>
                    <a:pt x="1581195" y="12126"/>
                  </a:lnTo>
                  <a:lnTo>
                    <a:pt x="1582040" y="14167"/>
                  </a:lnTo>
                  <a:lnTo>
                    <a:pt x="1582119" y="14472"/>
                  </a:lnTo>
                  <a:lnTo>
                    <a:pt x="1582521" y="18030"/>
                  </a:lnTo>
                  <a:lnTo>
                    <a:pt x="1582419" y="22116"/>
                  </a:lnTo>
                  <a:lnTo>
                    <a:pt x="1568514" y="37545"/>
                  </a:lnTo>
                  <a:lnTo>
                    <a:pt x="1566100" y="38025"/>
                  </a:lnTo>
                  <a:close/>
                </a:path>
                <a:path w="1583055" h="5407025">
                  <a:moveTo>
                    <a:pt x="1558968" y="564"/>
                  </a:moveTo>
                  <a:lnTo>
                    <a:pt x="1561079" y="161"/>
                  </a:lnTo>
                  <a:lnTo>
                    <a:pt x="1562527" y="161"/>
                  </a:lnTo>
                  <a:lnTo>
                    <a:pt x="1558968" y="564"/>
                  </a:lnTo>
                  <a:close/>
                </a:path>
                <a:path w="1583055" h="5407025">
                  <a:moveTo>
                    <a:pt x="1569853" y="1196"/>
                  </a:moveTo>
                  <a:lnTo>
                    <a:pt x="1566256" y="161"/>
                  </a:lnTo>
                  <a:lnTo>
                    <a:pt x="1566100" y="161"/>
                  </a:lnTo>
                  <a:lnTo>
                    <a:pt x="1568123" y="564"/>
                  </a:lnTo>
                  <a:lnTo>
                    <a:pt x="1568326" y="564"/>
                  </a:lnTo>
                  <a:lnTo>
                    <a:pt x="1569853" y="1196"/>
                  </a:lnTo>
                  <a:close/>
                </a:path>
                <a:path w="1583055" h="5407025">
                  <a:moveTo>
                    <a:pt x="1555364" y="2008"/>
                  </a:moveTo>
                  <a:lnTo>
                    <a:pt x="1556832" y="1196"/>
                  </a:lnTo>
                  <a:lnTo>
                    <a:pt x="1556987" y="1196"/>
                  </a:lnTo>
                  <a:lnTo>
                    <a:pt x="1558968" y="564"/>
                  </a:lnTo>
                  <a:lnTo>
                    <a:pt x="1557325" y="1196"/>
                  </a:lnTo>
                  <a:lnTo>
                    <a:pt x="1555364" y="2008"/>
                  </a:lnTo>
                  <a:close/>
                </a:path>
                <a:path w="1583055" h="5407025">
                  <a:moveTo>
                    <a:pt x="1573114" y="2563"/>
                  </a:moveTo>
                  <a:lnTo>
                    <a:pt x="1569853" y="1196"/>
                  </a:lnTo>
                  <a:lnTo>
                    <a:pt x="1571236" y="1594"/>
                  </a:lnTo>
                  <a:lnTo>
                    <a:pt x="1573114" y="2563"/>
                  </a:lnTo>
                  <a:close/>
                </a:path>
                <a:path w="1583055" h="5407025">
                  <a:moveTo>
                    <a:pt x="1552228" y="3743"/>
                  </a:moveTo>
                  <a:lnTo>
                    <a:pt x="1554025" y="2563"/>
                  </a:lnTo>
                  <a:lnTo>
                    <a:pt x="1555364" y="2008"/>
                  </a:lnTo>
                  <a:lnTo>
                    <a:pt x="1552228" y="3743"/>
                  </a:lnTo>
                  <a:close/>
                </a:path>
                <a:path w="1583055" h="5407025">
                  <a:moveTo>
                    <a:pt x="1576227" y="4957"/>
                  </a:moveTo>
                  <a:lnTo>
                    <a:pt x="1573424" y="2723"/>
                  </a:lnTo>
                  <a:lnTo>
                    <a:pt x="1575201" y="3931"/>
                  </a:lnTo>
                  <a:lnTo>
                    <a:pt x="1576227" y="4957"/>
                  </a:lnTo>
                  <a:close/>
                </a:path>
                <a:path w="1583055" h="5407025">
                  <a:moveTo>
                    <a:pt x="1550057" y="5852"/>
                  </a:moveTo>
                  <a:lnTo>
                    <a:pt x="1550347" y="5332"/>
                  </a:lnTo>
                  <a:lnTo>
                    <a:pt x="1552005" y="3931"/>
                  </a:lnTo>
                  <a:lnTo>
                    <a:pt x="1550057" y="5852"/>
                  </a:lnTo>
                  <a:close/>
                </a:path>
                <a:path w="1583055" h="5407025">
                  <a:moveTo>
                    <a:pt x="1578727" y="7481"/>
                  </a:moveTo>
                  <a:lnTo>
                    <a:pt x="1576602" y="5332"/>
                  </a:lnTo>
                  <a:lnTo>
                    <a:pt x="1577350" y="5852"/>
                  </a:lnTo>
                  <a:lnTo>
                    <a:pt x="1578727" y="7481"/>
                  </a:lnTo>
                  <a:close/>
                </a:path>
                <a:path w="1583055" h="5407025">
                  <a:moveTo>
                    <a:pt x="1547218" y="9259"/>
                  </a:moveTo>
                  <a:lnTo>
                    <a:pt x="1548427" y="7481"/>
                  </a:lnTo>
                  <a:lnTo>
                    <a:pt x="1549447" y="6461"/>
                  </a:lnTo>
                  <a:lnTo>
                    <a:pt x="1547218" y="9259"/>
                  </a:lnTo>
                  <a:close/>
                </a:path>
                <a:path w="1583055" h="5407025">
                  <a:moveTo>
                    <a:pt x="1580671" y="10861"/>
                  </a:moveTo>
                  <a:lnTo>
                    <a:pt x="1578939" y="7733"/>
                  </a:lnTo>
                  <a:lnTo>
                    <a:pt x="1580119" y="9529"/>
                  </a:lnTo>
                  <a:lnTo>
                    <a:pt x="1580671" y="10861"/>
                  </a:lnTo>
                  <a:close/>
                </a:path>
                <a:path w="1583055" h="5407025">
                  <a:moveTo>
                    <a:pt x="1545983" y="12126"/>
                  </a:moveTo>
                  <a:lnTo>
                    <a:pt x="1546089" y="11447"/>
                  </a:lnTo>
                  <a:lnTo>
                    <a:pt x="1546391" y="10861"/>
                  </a:lnTo>
                  <a:lnTo>
                    <a:pt x="1546265" y="11447"/>
                  </a:lnTo>
                  <a:lnTo>
                    <a:pt x="1545983" y="12126"/>
                  </a:lnTo>
                  <a:close/>
                </a:path>
                <a:path w="1583055" h="5407025">
                  <a:moveTo>
                    <a:pt x="1581596" y="12833"/>
                  </a:moveTo>
                  <a:lnTo>
                    <a:pt x="1581195" y="12126"/>
                  </a:lnTo>
                  <a:lnTo>
                    <a:pt x="1580913" y="11447"/>
                  </a:lnTo>
                  <a:lnTo>
                    <a:pt x="1581371" y="12126"/>
                  </a:lnTo>
                  <a:lnTo>
                    <a:pt x="1581596" y="12833"/>
                  </a:lnTo>
                  <a:close/>
                </a:path>
                <a:path w="1583055" h="5407025">
                  <a:moveTo>
                    <a:pt x="1544658" y="16423"/>
                  </a:moveTo>
                  <a:lnTo>
                    <a:pt x="1545071" y="14472"/>
                  </a:lnTo>
                  <a:lnTo>
                    <a:pt x="1545138" y="14167"/>
                  </a:lnTo>
                  <a:lnTo>
                    <a:pt x="1545690" y="12833"/>
                  </a:lnTo>
                  <a:lnTo>
                    <a:pt x="1544658" y="16423"/>
                  </a:lnTo>
                  <a:close/>
                </a:path>
                <a:path w="1583055" h="5407025">
                  <a:moveTo>
                    <a:pt x="1582521" y="18030"/>
                  </a:moveTo>
                  <a:lnTo>
                    <a:pt x="1582119" y="14472"/>
                  </a:lnTo>
                  <a:lnTo>
                    <a:pt x="1582489" y="16423"/>
                  </a:lnTo>
                  <a:lnTo>
                    <a:pt x="1582521" y="18030"/>
                  </a:lnTo>
                  <a:close/>
                </a:path>
                <a:path w="1583055" h="5407025">
                  <a:moveTo>
                    <a:pt x="18725" y="5406914"/>
                  </a:moveTo>
                  <a:lnTo>
                    <a:pt x="0" y="5387452"/>
                  </a:lnTo>
                  <a:lnTo>
                    <a:pt x="206" y="5384998"/>
                  </a:lnTo>
                  <a:lnTo>
                    <a:pt x="1544615" y="16570"/>
                  </a:lnTo>
                  <a:lnTo>
                    <a:pt x="1544719" y="21915"/>
                  </a:lnTo>
                  <a:lnTo>
                    <a:pt x="1545138" y="24019"/>
                  </a:lnTo>
                  <a:lnTo>
                    <a:pt x="1561079" y="38025"/>
                  </a:lnTo>
                  <a:lnTo>
                    <a:pt x="1577842" y="38025"/>
                  </a:lnTo>
                  <a:lnTo>
                    <a:pt x="36593" y="5395466"/>
                  </a:lnTo>
                  <a:lnTo>
                    <a:pt x="23714" y="5406350"/>
                  </a:lnTo>
                  <a:lnTo>
                    <a:pt x="18725" y="5406914"/>
                  </a:lnTo>
                  <a:close/>
                </a:path>
                <a:path w="1583055" h="5407025">
                  <a:moveTo>
                    <a:pt x="1582503" y="21604"/>
                  </a:moveTo>
                  <a:lnTo>
                    <a:pt x="1582521" y="19093"/>
                  </a:lnTo>
                  <a:lnTo>
                    <a:pt x="1582683" y="19461"/>
                  </a:lnTo>
                  <a:lnTo>
                    <a:pt x="1582503" y="21604"/>
                  </a:lnTo>
                  <a:close/>
                </a:path>
                <a:path w="1583055" h="5407025">
                  <a:moveTo>
                    <a:pt x="1581487" y="25355"/>
                  </a:moveTo>
                  <a:lnTo>
                    <a:pt x="1582419" y="22116"/>
                  </a:lnTo>
                  <a:lnTo>
                    <a:pt x="1582041" y="24019"/>
                  </a:lnTo>
                  <a:lnTo>
                    <a:pt x="1581487" y="25355"/>
                  </a:lnTo>
                  <a:close/>
                </a:path>
                <a:path w="1583055" h="5407025">
                  <a:moveTo>
                    <a:pt x="1577842" y="38025"/>
                  </a:moveTo>
                  <a:lnTo>
                    <a:pt x="1566100" y="38025"/>
                  </a:lnTo>
                  <a:lnTo>
                    <a:pt x="1568514" y="37545"/>
                  </a:lnTo>
                  <a:lnTo>
                    <a:pt x="1573154" y="35623"/>
                  </a:lnTo>
                  <a:lnTo>
                    <a:pt x="1575201" y="34255"/>
                  </a:lnTo>
                  <a:lnTo>
                    <a:pt x="1578751" y="30705"/>
                  </a:lnTo>
                  <a:lnTo>
                    <a:pt x="1580119" y="28658"/>
                  </a:lnTo>
                  <a:lnTo>
                    <a:pt x="1581487" y="25355"/>
                  </a:lnTo>
                  <a:lnTo>
                    <a:pt x="1577842" y="38025"/>
                  </a:lnTo>
                  <a:close/>
                </a:path>
              </a:pathLst>
            </a:custGeom>
            <a:solidFill>
              <a:srgbClr val="4237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556773" y="4238531"/>
              <a:ext cx="1544955" cy="1840864"/>
            </a:xfrm>
            <a:custGeom>
              <a:avLst/>
              <a:gdLst/>
              <a:ahLst/>
              <a:cxnLst/>
              <a:rect l="l" t="t" r="r" b="b"/>
              <a:pathLst>
                <a:path w="1544954" h="1840864">
                  <a:moveTo>
                    <a:pt x="0" y="1840706"/>
                  </a:moveTo>
                  <a:lnTo>
                    <a:pt x="1544496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537694" y="4219452"/>
              <a:ext cx="1583055" cy="1878964"/>
            </a:xfrm>
            <a:custGeom>
              <a:avLst/>
              <a:gdLst/>
              <a:ahLst/>
              <a:cxnLst/>
              <a:rect l="l" t="t" r="r" b="b"/>
              <a:pathLst>
                <a:path w="1583054" h="1878964">
                  <a:moveTo>
                    <a:pt x="18227" y="1878863"/>
                  </a:moveTo>
                  <a:lnTo>
                    <a:pt x="0" y="1858933"/>
                  </a:lnTo>
                  <a:lnTo>
                    <a:pt x="268" y="1856485"/>
                  </a:lnTo>
                  <a:lnTo>
                    <a:pt x="1777" y="1851697"/>
                  </a:lnTo>
                  <a:lnTo>
                    <a:pt x="2962" y="1849538"/>
                  </a:lnTo>
                  <a:lnTo>
                    <a:pt x="4575" y="1847616"/>
                  </a:lnTo>
                  <a:lnTo>
                    <a:pt x="1550686" y="4986"/>
                  </a:lnTo>
                  <a:lnTo>
                    <a:pt x="1552606" y="3445"/>
                  </a:lnTo>
                  <a:lnTo>
                    <a:pt x="1557059" y="1126"/>
                  </a:lnTo>
                  <a:lnTo>
                    <a:pt x="1559423" y="437"/>
                  </a:lnTo>
                  <a:lnTo>
                    <a:pt x="1564425" y="0"/>
                  </a:lnTo>
                  <a:lnTo>
                    <a:pt x="1566873" y="268"/>
                  </a:lnTo>
                  <a:lnTo>
                    <a:pt x="1582653" y="19929"/>
                  </a:lnTo>
                  <a:lnTo>
                    <a:pt x="1582385" y="22376"/>
                  </a:lnTo>
                  <a:lnTo>
                    <a:pt x="31967" y="1873876"/>
                  </a:lnTo>
                  <a:lnTo>
                    <a:pt x="23229" y="1878425"/>
                  </a:lnTo>
                  <a:lnTo>
                    <a:pt x="18227" y="1878863"/>
                  </a:lnTo>
                  <a:close/>
                </a:path>
              </a:pathLst>
            </a:custGeom>
            <a:solidFill>
              <a:srgbClr val="735D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2101269" y="4238531"/>
              <a:ext cx="1544955" cy="767080"/>
            </a:xfrm>
            <a:custGeom>
              <a:avLst/>
              <a:gdLst/>
              <a:ahLst/>
              <a:cxnLst/>
              <a:rect l="l" t="t" r="r" b="b"/>
              <a:pathLst>
                <a:path w="1544955" h="767079">
                  <a:moveTo>
                    <a:pt x="1544496" y="76696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2082210" y="4219472"/>
              <a:ext cx="1583055" cy="805180"/>
            </a:xfrm>
            <a:custGeom>
              <a:avLst/>
              <a:gdLst/>
              <a:ahLst/>
              <a:cxnLst/>
              <a:rect l="l" t="t" r="r" b="b"/>
              <a:pathLst>
                <a:path w="1583055" h="805179">
                  <a:moveTo>
                    <a:pt x="1564769" y="805078"/>
                  </a:moveTo>
                  <a:lnTo>
                    <a:pt x="8390" y="34898"/>
                  </a:lnTo>
                  <a:lnTo>
                    <a:pt x="0" y="20272"/>
                  </a:lnTo>
                  <a:lnTo>
                    <a:pt x="342" y="15263"/>
                  </a:lnTo>
                  <a:lnTo>
                    <a:pt x="17844" y="0"/>
                  </a:lnTo>
                  <a:lnTo>
                    <a:pt x="22853" y="342"/>
                  </a:lnTo>
                  <a:lnTo>
                    <a:pt x="1574223" y="770180"/>
                  </a:lnTo>
                  <a:lnTo>
                    <a:pt x="1582613" y="784805"/>
                  </a:lnTo>
                  <a:lnTo>
                    <a:pt x="1582271" y="789814"/>
                  </a:lnTo>
                  <a:lnTo>
                    <a:pt x="1564769" y="805078"/>
                  </a:lnTo>
                  <a:close/>
                </a:path>
              </a:pathLst>
            </a:custGeom>
            <a:solidFill>
              <a:srgbClr val="735D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3645766" y="2704609"/>
              <a:ext cx="1544955" cy="2301240"/>
            </a:xfrm>
            <a:custGeom>
              <a:avLst/>
              <a:gdLst/>
              <a:ahLst/>
              <a:cxnLst/>
              <a:rect l="l" t="t" r="r" b="b"/>
              <a:pathLst>
                <a:path w="1544955" h="2301240">
                  <a:moveTo>
                    <a:pt x="0" y="2300882"/>
                  </a:moveTo>
                  <a:lnTo>
                    <a:pt x="1544496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3626705" y="2685548"/>
              <a:ext cx="1583055" cy="2339340"/>
            </a:xfrm>
            <a:custGeom>
              <a:avLst/>
              <a:gdLst/>
              <a:ahLst/>
              <a:cxnLst/>
              <a:rect l="l" t="t" r="r" b="b"/>
              <a:pathLst>
                <a:path w="1583055" h="2339340">
                  <a:moveTo>
                    <a:pt x="20251" y="2339003"/>
                  </a:moveTo>
                  <a:lnTo>
                    <a:pt x="0" y="2321133"/>
                  </a:lnTo>
                  <a:lnTo>
                    <a:pt x="5" y="2318671"/>
                  </a:lnTo>
                  <a:lnTo>
                    <a:pt x="995" y="2313748"/>
                  </a:lnTo>
                  <a:lnTo>
                    <a:pt x="1942" y="2311476"/>
                  </a:lnTo>
                  <a:lnTo>
                    <a:pt x="3342" y="2309391"/>
                  </a:lnTo>
                  <a:lnTo>
                    <a:pt x="1549237" y="6424"/>
                  </a:lnTo>
                  <a:lnTo>
                    <a:pt x="1550982" y="4686"/>
                  </a:lnTo>
                  <a:lnTo>
                    <a:pt x="1555163" y="1906"/>
                  </a:lnTo>
                  <a:lnTo>
                    <a:pt x="1557440" y="968"/>
                  </a:lnTo>
                  <a:lnTo>
                    <a:pt x="1562366" y="0"/>
                  </a:lnTo>
                  <a:lnTo>
                    <a:pt x="1564828" y="5"/>
                  </a:lnTo>
                  <a:lnTo>
                    <a:pt x="1582617" y="17869"/>
                  </a:lnTo>
                  <a:lnTo>
                    <a:pt x="1582611" y="20331"/>
                  </a:lnTo>
                  <a:lnTo>
                    <a:pt x="33380" y="2332578"/>
                  </a:lnTo>
                  <a:lnTo>
                    <a:pt x="25177" y="2338034"/>
                  </a:lnTo>
                  <a:lnTo>
                    <a:pt x="20251" y="2339003"/>
                  </a:lnTo>
                  <a:close/>
                </a:path>
              </a:pathLst>
            </a:custGeom>
            <a:solidFill>
              <a:srgbClr val="735D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5190263" y="2397824"/>
              <a:ext cx="1544955" cy="307340"/>
            </a:xfrm>
            <a:custGeom>
              <a:avLst/>
              <a:gdLst/>
              <a:ahLst/>
              <a:cxnLst/>
              <a:rect l="l" t="t" r="r" b="b"/>
              <a:pathLst>
                <a:path w="1544955" h="307339">
                  <a:moveTo>
                    <a:pt x="0" y="306784"/>
                  </a:moveTo>
                  <a:lnTo>
                    <a:pt x="1544496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5171204" y="2378766"/>
              <a:ext cx="1583055" cy="345440"/>
            </a:xfrm>
            <a:custGeom>
              <a:avLst/>
              <a:gdLst/>
              <a:ahLst/>
              <a:cxnLst/>
              <a:rect l="l" t="t" r="r" b="b"/>
              <a:pathLst>
                <a:path w="1583055" h="345439">
                  <a:moveTo>
                    <a:pt x="20283" y="344900"/>
                  </a:moveTo>
                  <a:lnTo>
                    <a:pt x="0" y="327068"/>
                  </a:lnTo>
                  <a:lnTo>
                    <a:pt x="0" y="324606"/>
                  </a:lnTo>
                  <a:lnTo>
                    <a:pt x="15369" y="307273"/>
                  </a:lnTo>
                  <a:lnTo>
                    <a:pt x="1562327" y="0"/>
                  </a:lnTo>
                  <a:lnTo>
                    <a:pt x="1582612" y="17831"/>
                  </a:lnTo>
                  <a:lnTo>
                    <a:pt x="1582610" y="20294"/>
                  </a:lnTo>
                  <a:lnTo>
                    <a:pt x="1569704" y="37137"/>
                  </a:lnTo>
                  <a:lnTo>
                    <a:pt x="20283" y="344900"/>
                  </a:lnTo>
                  <a:close/>
                </a:path>
              </a:pathLst>
            </a:custGeom>
            <a:solidFill>
              <a:srgbClr val="735D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62114" y="8745639"/>
              <a:ext cx="189316" cy="189316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6611" y="6904932"/>
              <a:ext cx="189316" cy="189316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51107" y="2916735"/>
              <a:ext cx="189316" cy="18931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95604" y="4143873"/>
              <a:ext cx="189316" cy="18931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40100" y="3837088"/>
              <a:ext cx="189316" cy="189315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2114" y="6904932"/>
              <a:ext cx="189316" cy="189316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06611" y="8132070"/>
              <a:ext cx="189316" cy="18931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51107" y="5677795"/>
              <a:ext cx="189316" cy="189315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95604" y="6444756"/>
              <a:ext cx="189316" cy="189315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40100" y="1076029"/>
              <a:ext cx="189316" cy="189316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2114" y="5984579"/>
              <a:ext cx="189316" cy="18931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06611" y="4143873"/>
              <a:ext cx="189316" cy="189315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51107" y="4910834"/>
              <a:ext cx="189316" cy="189316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95604" y="2609951"/>
              <a:ext cx="189316" cy="189316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40100" y="2303166"/>
              <a:ext cx="189316" cy="189315"/>
            </a:xfrm>
            <a:prstGeom prst="rect">
              <a:avLst/>
            </a:prstGeom>
          </p:spPr>
        </p:pic>
      </p:grpSp>
      <p:sp>
        <p:nvSpPr>
          <p:cNvPr id="48" name="object 48" descr=""/>
          <p:cNvSpPr txBox="1"/>
          <p:nvPr/>
        </p:nvSpPr>
        <p:spPr>
          <a:xfrm>
            <a:off x="10310976" y="8889945"/>
            <a:ext cx="4921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FFFFFF"/>
                </a:solidFill>
                <a:latin typeface="Lucida Console"/>
                <a:cs typeface="Lucida Console"/>
              </a:rPr>
              <a:t>SO2</a:t>
            </a:r>
            <a:endParaRPr sz="2000">
              <a:latin typeface="Lucida Console"/>
              <a:cs typeface="Lucida Console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1855474" y="8889945"/>
            <a:ext cx="4921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FFFFFF"/>
                </a:solidFill>
                <a:latin typeface="Lucida Console"/>
                <a:cs typeface="Lucida Console"/>
              </a:rPr>
              <a:t>NO2</a:t>
            </a:r>
            <a:endParaRPr sz="2000">
              <a:latin typeface="Lucida Console"/>
              <a:cs typeface="Lucida Console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3404702" y="8889945"/>
            <a:ext cx="4921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FFFFFF"/>
                </a:solidFill>
                <a:latin typeface="Lucida Console"/>
                <a:cs typeface="Lucida Console"/>
              </a:rPr>
              <a:t>AQI</a:t>
            </a:r>
            <a:endParaRPr sz="2000">
              <a:latin typeface="Lucida Console"/>
              <a:cs typeface="Lucida Console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4857204" y="8889945"/>
            <a:ext cx="6477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solidFill>
                  <a:srgbClr val="FFFFFF"/>
                </a:solidFill>
                <a:latin typeface="Lucida Console"/>
                <a:cs typeface="Lucida Console"/>
              </a:rPr>
              <a:t>RSPM</a:t>
            </a:r>
            <a:endParaRPr sz="2000">
              <a:latin typeface="Lucida Console"/>
              <a:cs typeface="Lucida Console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6484231" y="8889945"/>
            <a:ext cx="4921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FFFFFF"/>
                </a:solidFill>
                <a:latin typeface="Lucida Console"/>
                <a:cs typeface="Lucida Console"/>
              </a:rPr>
              <a:t>SPM</a:t>
            </a:r>
            <a:endParaRPr sz="2000">
              <a:latin typeface="Lucida Console"/>
              <a:cs typeface="Lucida Console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9345497" y="8663554"/>
            <a:ext cx="1809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>
                <a:solidFill>
                  <a:srgbClr val="FFFFFF"/>
                </a:solidFill>
                <a:latin typeface="Lucida Console"/>
                <a:cs typeface="Lucida Console"/>
              </a:rPr>
              <a:t>0</a:t>
            </a:r>
            <a:endParaRPr sz="2000">
              <a:latin typeface="Lucida Console"/>
              <a:cs typeface="Lucida Console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9191973" y="7129633"/>
            <a:ext cx="3365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FFFFFF"/>
                </a:solidFill>
                <a:latin typeface="Lucida Console"/>
                <a:cs typeface="Lucida Console"/>
              </a:rPr>
              <a:t>10</a:t>
            </a:r>
            <a:endParaRPr sz="2000">
              <a:latin typeface="Lucida Console"/>
              <a:cs typeface="Lucida Console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9191973" y="5595711"/>
            <a:ext cx="3365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FFFFFF"/>
                </a:solidFill>
                <a:latin typeface="Lucida Console"/>
                <a:cs typeface="Lucida Console"/>
              </a:rPr>
              <a:t>20</a:t>
            </a:r>
            <a:endParaRPr sz="2000">
              <a:latin typeface="Lucida Console"/>
              <a:cs typeface="Lucida Console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9191973" y="4061788"/>
            <a:ext cx="3365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FFFFFF"/>
                </a:solidFill>
                <a:latin typeface="Lucida Console"/>
                <a:cs typeface="Lucida Console"/>
              </a:rPr>
              <a:t>30</a:t>
            </a:r>
            <a:endParaRPr sz="2000">
              <a:latin typeface="Lucida Console"/>
              <a:cs typeface="Lucida Console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9191973" y="2527866"/>
            <a:ext cx="3365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FFFFFF"/>
                </a:solidFill>
                <a:latin typeface="Lucida Console"/>
                <a:cs typeface="Lucida Console"/>
              </a:rPr>
              <a:t>40</a:t>
            </a:r>
            <a:endParaRPr sz="2000">
              <a:latin typeface="Lucida Console"/>
              <a:cs typeface="Lucida Console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9191973" y="993944"/>
            <a:ext cx="3365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FFFFFF"/>
                </a:solidFill>
                <a:latin typeface="Lucida Console"/>
                <a:cs typeface="Lucida Console"/>
              </a:rPr>
              <a:t>50</a:t>
            </a:r>
            <a:endParaRPr sz="2000">
              <a:latin typeface="Lucida Console"/>
              <a:cs typeface="Lucida Console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310055" y="517559"/>
            <a:ext cx="719899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430" b="0">
                <a:latin typeface="Lucida Sans Unicode"/>
                <a:cs typeface="Lucida Sans Unicode"/>
              </a:rPr>
              <a:t>CONCLUSION</a:t>
            </a:r>
            <a:endParaRPr sz="8000">
              <a:latin typeface="Lucida Sans Unicode"/>
              <a:cs typeface="Lucida Sans Unicode"/>
            </a:endParaRPr>
          </a:p>
        </p:txBody>
      </p:sp>
      <p:sp>
        <p:nvSpPr>
          <p:cNvPr id="60" name="object 60" descr=""/>
          <p:cNvSpPr/>
          <p:nvPr/>
        </p:nvSpPr>
        <p:spPr>
          <a:xfrm>
            <a:off x="0" y="2175739"/>
            <a:ext cx="7914005" cy="28575"/>
          </a:xfrm>
          <a:custGeom>
            <a:avLst/>
            <a:gdLst/>
            <a:ahLst/>
            <a:cxnLst/>
            <a:rect l="l" t="t" r="r" b="b"/>
            <a:pathLst>
              <a:path w="7914005" h="28575">
                <a:moveTo>
                  <a:pt x="7913672" y="28574"/>
                </a:moveTo>
                <a:lnTo>
                  <a:pt x="0" y="28574"/>
                </a:lnTo>
                <a:lnTo>
                  <a:pt x="0" y="0"/>
                </a:lnTo>
                <a:lnTo>
                  <a:pt x="7913672" y="0"/>
                </a:lnTo>
                <a:lnTo>
                  <a:pt x="7913672" y="285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1" name="object 6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6135" y="2697775"/>
            <a:ext cx="104775" cy="104774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6135" y="4374175"/>
            <a:ext cx="104775" cy="104774"/>
          </a:xfrm>
          <a:prstGeom prst="rect">
            <a:avLst/>
          </a:prstGeom>
        </p:spPr>
      </p:pic>
      <p:sp>
        <p:nvSpPr>
          <p:cNvPr id="63" name="object 6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4599"/>
              </a:lnSpc>
              <a:spcBef>
                <a:spcPts val="100"/>
              </a:spcBef>
            </a:pPr>
            <a:r>
              <a:rPr dirty="0" spc="50"/>
              <a:t>THE</a:t>
            </a:r>
            <a:r>
              <a:rPr dirty="0" spc="260"/>
              <a:t>  </a:t>
            </a:r>
            <a:r>
              <a:rPr dirty="0"/>
              <a:t>AIR</a:t>
            </a:r>
            <a:r>
              <a:rPr dirty="0" spc="265"/>
              <a:t>  </a:t>
            </a:r>
            <a:r>
              <a:rPr dirty="0" spc="45"/>
              <a:t>QUALITY</a:t>
            </a:r>
            <a:r>
              <a:rPr dirty="0" spc="265"/>
              <a:t>  </a:t>
            </a:r>
            <a:r>
              <a:rPr dirty="0" spc="90"/>
              <a:t>DASHBOARD</a:t>
            </a:r>
            <a:r>
              <a:rPr dirty="0" spc="265"/>
              <a:t>  </a:t>
            </a:r>
            <a:r>
              <a:rPr dirty="0" spc="65"/>
              <a:t>EFFECTIVELY </a:t>
            </a:r>
            <a:r>
              <a:rPr dirty="0" spc="80"/>
              <a:t>VISUALIZES</a:t>
            </a:r>
            <a:r>
              <a:rPr dirty="0" spc="45"/>
              <a:t>  </a:t>
            </a:r>
            <a:r>
              <a:rPr dirty="0"/>
              <a:t>REAL-</a:t>
            </a:r>
            <a:r>
              <a:rPr dirty="0" spc="60"/>
              <a:t>TIME</a:t>
            </a:r>
            <a:r>
              <a:rPr dirty="0" spc="45"/>
              <a:t>  </a:t>
            </a:r>
            <a:r>
              <a:rPr dirty="0"/>
              <a:t>AIR</a:t>
            </a:r>
            <a:r>
              <a:rPr dirty="0" spc="45"/>
              <a:t>  QUALITY</a:t>
            </a:r>
            <a:r>
              <a:rPr dirty="0" spc="45"/>
              <a:t>  </a:t>
            </a:r>
            <a:r>
              <a:rPr dirty="0" spc="110"/>
              <a:t>METRICS </a:t>
            </a:r>
            <a:r>
              <a:rPr dirty="0" spc="120"/>
              <a:t>USING</a:t>
            </a:r>
            <a:r>
              <a:rPr dirty="0" spc="-135"/>
              <a:t> </a:t>
            </a:r>
            <a:r>
              <a:rPr dirty="0" spc="45"/>
              <a:t>PYTHON,</a:t>
            </a:r>
            <a:r>
              <a:rPr dirty="0" spc="-135"/>
              <a:t> </a:t>
            </a:r>
            <a:r>
              <a:rPr dirty="0" spc="55"/>
              <a:t>STREAMLIT,</a:t>
            </a:r>
            <a:r>
              <a:rPr dirty="0" spc="-135"/>
              <a:t> </a:t>
            </a:r>
            <a:r>
              <a:rPr dirty="0"/>
              <a:t>AND</a:t>
            </a:r>
            <a:r>
              <a:rPr dirty="0" spc="-135"/>
              <a:t> </a:t>
            </a:r>
            <a:r>
              <a:rPr dirty="0" spc="225"/>
              <a:t>POWER</a:t>
            </a:r>
            <a:r>
              <a:rPr dirty="0" spc="-135"/>
              <a:t> </a:t>
            </a:r>
            <a:r>
              <a:rPr dirty="0" spc="-25"/>
              <a:t>BI.</a:t>
            </a:r>
          </a:p>
          <a:p>
            <a:pPr algn="just" marL="12700" marR="5080">
              <a:lnSpc>
                <a:spcPct val="114599"/>
              </a:lnSpc>
              <a:spcBef>
                <a:spcPts val="3300"/>
              </a:spcBef>
            </a:pPr>
            <a:r>
              <a:rPr dirty="0" spc="95"/>
              <a:t>CHATBOT</a:t>
            </a:r>
            <a:r>
              <a:rPr dirty="0" spc="330"/>
              <a:t>   </a:t>
            </a:r>
            <a:r>
              <a:rPr dirty="0" spc="60"/>
              <a:t>INTEGRATION</a:t>
            </a:r>
            <a:r>
              <a:rPr dirty="0" spc="335"/>
              <a:t>   </a:t>
            </a:r>
            <a:r>
              <a:rPr dirty="0" spc="114"/>
              <a:t>ENHANCES</a:t>
            </a:r>
            <a:r>
              <a:rPr dirty="0" spc="335"/>
              <a:t>   </a:t>
            </a:r>
            <a:r>
              <a:rPr dirty="0" spc="110"/>
              <a:t>USER </a:t>
            </a:r>
            <a:r>
              <a:rPr dirty="0" spc="65"/>
              <a:t>INTERACTION</a:t>
            </a:r>
            <a:r>
              <a:rPr dirty="0" spc="-140"/>
              <a:t> </a:t>
            </a:r>
            <a:r>
              <a:rPr dirty="0"/>
              <a:t>AND</a:t>
            </a:r>
            <a:r>
              <a:rPr dirty="0" spc="-140"/>
              <a:t> </a:t>
            </a:r>
            <a:r>
              <a:rPr dirty="0" spc="110"/>
              <a:t>SIMPLIFIES</a:t>
            </a:r>
            <a:r>
              <a:rPr dirty="0" spc="-135"/>
              <a:t> </a:t>
            </a:r>
            <a:r>
              <a:rPr dirty="0"/>
              <a:t>DATA</a:t>
            </a:r>
            <a:r>
              <a:rPr dirty="0" spc="-140"/>
              <a:t> </a:t>
            </a:r>
            <a:r>
              <a:rPr dirty="0" spc="140"/>
              <a:t>ACCESS.</a:t>
            </a:r>
          </a:p>
        </p:txBody>
      </p:sp>
      <p:pic>
        <p:nvPicPr>
          <p:cNvPr id="64" name="object 6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6135" y="5631475"/>
            <a:ext cx="104775" cy="104774"/>
          </a:xfrm>
          <a:prstGeom prst="rect">
            <a:avLst/>
          </a:prstGeom>
        </p:spPr>
      </p:pic>
      <p:sp>
        <p:nvSpPr>
          <p:cNvPr id="65" name="object 65" descr=""/>
          <p:cNvSpPr txBox="1"/>
          <p:nvPr/>
        </p:nvSpPr>
        <p:spPr>
          <a:xfrm>
            <a:off x="693381" y="5422560"/>
            <a:ext cx="7465695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75">
                <a:solidFill>
                  <a:srgbClr val="FFFFFF"/>
                </a:solidFill>
                <a:latin typeface="Lucida Sans Unicode"/>
                <a:cs typeface="Lucida Sans Unicode"/>
              </a:rPr>
              <a:t>FUTURE</a:t>
            </a:r>
            <a:r>
              <a:rPr dirty="0" sz="2400" spc="28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400" spc="100">
                <a:solidFill>
                  <a:srgbClr val="FFFFFF"/>
                </a:solidFill>
                <a:latin typeface="Lucida Sans Unicode"/>
                <a:cs typeface="Lucida Sans Unicode"/>
              </a:rPr>
              <a:t>ENHANCEMENTS</a:t>
            </a:r>
            <a:r>
              <a:rPr dirty="0" sz="2400" spc="28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400" spc="90">
                <a:solidFill>
                  <a:srgbClr val="FFFFFF"/>
                </a:solidFill>
                <a:latin typeface="Lucida Sans Unicode"/>
                <a:cs typeface="Lucida Sans Unicode"/>
              </a:rPr>
              <a:t>INCLUDE</a:t>
            </a:r>
            <a:r>
              <a:rPr dirty="0" sz="2400" spc="28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400" spc="65">
                <a:solidFill>
                  <a:srgbClr val="FFFFFF"/>
                </a:solidFill>
                <a:latin typeface="Lucida Sans Unicode"/>
                <a:cs typeface="Lucida Sans Unicode"/>
              </a:rPr>
              <a:t>MACHINE </a:t>
            </a:r>
            <a:r>
              <a:rPr dirty="0" sz="2400" spc="75">
                <a:solidFill>
                  <a:srgbClr val="FFFFFF"/>
                </a:solidFill>
                <a:latin typeface="Lucida Sans Unicode"/>
                <a:cs typeface="Lucida Sans Unicode"/>
              </a:rPr>
              <a:t>LEARNING</a:t>
            </a:r>
            <a:r>
              <a:rPr dirty="0" sz="2400" spc="9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400" spc="105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400" spc="9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400" spc="90">
                <a:solidFill>
                  <a:srgbClr val="FFFFFF"/>
                </a:solidFill>
                <a:latin typeface="Lucida Sans Unicode"/>
                <a:cs typeface="Lucida Sans Unicode"/>
              </a:rPr>
              <a:t>PREDICTIONS,</a:t>
            </a:r>
            <a:r>
              <a:rPr dirty="0" sz="2400" spc="9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2400" spc="9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400" spc="150">
                <a:solidFill>
                  <a:srgbClr val="FFFFFF"/>
                </a:solidFill>
                <a:latin typeface="Lucida Sans Unicode"/>
                <a:cs typeface="Lucida Sans Unicode"/>
              </a:rPr>
              <a:t>SOURCE </a:t>
            </a:r>
            <a:r>
              <a:rPr dirty="0" sz="2400" spc="85">
                <a:solidFill>
                  <a:srgbClr val="FFFFFF"/>
                </a:solidFill>
                <a:latin typeface="Lucida Sans Unicode"/>
                <a:cs typeface="Lucida Sans Unicode"/>
              </a:rPr>
              <a:t>EXPANSION,</a:t>
            </a:r>
            <a:r>
              <a:rPr dirty="0" sz="24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4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UI</a:t>
            </a:r>
            <a:r>
              <a:rPr dirty="0" sz="24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Lucida Sans Unicode"/>
                <a:cs typeface="Lucida Sans Unicode"/>
              </a:rPr>
              <a:t>IMPROVEMENTS.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66" name="object 6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6135" y="7307875"/>
            <a:ext cx="104775" cy="104774"/>
          </a:xfrm>
          <a:prstGeom prst="rect">
            <a:avLst/>
          </a:prstGeom>
        </p:spPr>
      </p:pic>
      <p:sp>
        <p:nvSpPr>
          <p:cNvPr id="67" name="object 67" descr=""/>
          <p:cNvSpPr txBox="1"/>
          <p:nvPr/>
        </p:nvSpPr>
        <p:spPr>
          <a:xfrm>
            <a:off x="693381" y="7098960"/>
            <a:ext cx="7465695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85">
                <a:solidFill>
                  <a:srgbClr val="FFFFFF"/>
                </a:solidFill>
                <a:latin typeface="Lucida Sans Unicode"/>
                <a:cs typeface="Lucida Sans Unicode"/>
              </a:rPr>
              <a:t>KEY</a:t>
            </a:r>
            <a:r>
              <a:rPr dirty="0" sz="2400" spc="49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400" spc="165">
                <a:solidFill>
                  <a:srgbClr val="FFFFFF"/>
                </a:solidFill>
                <a:latin typeface="Lucida Sans Unicode"/>
                <a:cs typeface="Lucida Sans Unicode"/>
              </a:rPr>
              <a:t>LESSONS</a:t>
            </a:r>
            <a:r>
              <a:rPr dirty="0" sz="2400" spc="49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400" spc="95">
                <a:solidFill>
                  <a:srgbClr val="FFFFFF"/>
                </a:solidFill>
                <a:latin typeface="Lucida Sans Unicode"/>
                <a:cs typeface="Lucida Sans Unicode"/>
              </a:rPr>
              <a:t>EMPHASIZE</a:t>
            </a:r>
            <a:r>
              <a:rPr dirty="0" sz="2400" spc="49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400" spc="75">
                <a:solidFill>
                  <a:srgbClr val="FFFFFF"/>
                </a:solidFill>
                <a:latin typeface="Lucida Sans Unicode"/>
                <a:cs typeface="Lucida Sans Unicode"/>
              </a:rPr>
              <a:t>EFFICIENT</a:t>
            </a:r>
            <a:r>
              <a:rPr dirty="0" sz="2400" spc="49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400" spc="-20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dirty="0" sz="2400" spc="50">
                <a:solidFill>
                  <a:srgbClr val="FFFFFF"/>
                </a:solidFill>
                <a:latin typeface="Lucida Sans Unicode"/>
                <a:cs typeface="Lucida Sans Unicode"/>
              </a:rPr>
              <a:t>HANDLING</a:t>
            </a:r>
            <a:r>
              <a:rPr dirty="0" sz="2400" spc="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400" spc="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Lucida Sans Unicode"/>
                <a:cs typeface="Lucida Sans Unicode"/>
              </a:rPr>
              <a:t>USER-</a:t>
            </a:r>
            <a:r>
              <a:rPr dirty="0" sz="2400" spc="140">
                <a:solidFill>
                  <a:srgbClr val="FFFFFF"/>
                </a:solidFill>
                <a:latin typeface="Lucida Sans Unicode"/>
                <a:cs typeface="Lucida Sans Unicode"/>
              </a:rPr>
              <a:t>FOCUSED</a:t>
            </a:r>
            <a:r>
              <a:rPr dirty="0" sz="2400" spc="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Lucida Sans Unicode"/>
                <a:cs typeface="Lucida Sans Unicode"/>
              </a:rPr>
              <a:t>DESIGN</a:t>
            </a:r>
            <a:r>
              <a:rPr dirty="0" sz="2400" spc="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dirty="0" sz="2400" spc="100">
                <a:solidFill>
                  <a:srgbClr val="FFFFFF"/>
                </a:solidFill>
                <a:latin typeface="Lucida Sans Unicode"/>
                <a:cs typeface="Lucida Sans Unicode"/>
              </a:rPr>
              <a:t>BETTER</a:t>
            </a:r>
            <a:r>
              <a:rPr dirty="0" sz="24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Lucida Sans Unicode"/>
                <a:cs typeface="Lucida Sans Unicode"/>
              </a:rPr>
              <a:t>ADOPTION</a:t>
            </a:r>
            <a:r>
              <a:rPr dirty="0" sz="24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4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Lucida Sans Unicode"/>
                <a:cs typeface="Lucida Sans Unicode"/>
              </a:rPr>
              <a:t>ENGAGEMENT.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303" y="4040095"/>
            <a:ext cx="9129395" cy="203771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200" spc="-455" b="0">
                <a:latin typeface="Arial Black"/>
                <a:cs typeface="Arial Black"/>
              </a:rPr>
              <a:t>Thank</a:t>
            </a:r>
            <a:r>
              <a:rPr dirty="0" sz="13200" spc="-1605" b="0">
                <a:latin typeface="Arial Black"/>
                <a:cs typeface="Arial Black"/>
              </a:rPr>
              <a:t> </a:t>
            </a:r>
            <a:r>
              <a:rPr dirty="0" sz="13200" spc="-625" b="0">
                <a:latin typeface="Arial Black"/>
                <a:cs typeface="Arial Black"/>
              </a:rPr>
              <a:t>You</a:t>
            </a:r>
            <a:endParaRPr sz="13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Sujal Kamanna</dc:creator>
  <cp:keywords>DAGg4-TJXBs,BAGdAeNHYxY,0</cp:keywords>
  <dc:title>AQI</dc:title>
  <dcterms:created xsi:type="dcterms:W3CDTF">2025-04-25T14:30:46Z</dcterms:created>
  <dcterms:modified xsi:type="dcterms:W3CDTF">2025-04-25T14:30:46Z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2025-04-25T00:00:00Z</vt:filetime>
  </property>
  <property fmtid="{D5CDD505-2E9C-101B-9397-08002B2CF9AE}" pid="3" name="Creator">
    <vt:lpwstr>Canva</vt:lpwstr>
  </property>
  <property fmtid="{D5CDD505-2E9C-101B-9397-08002B2CF9AE}" pid="4" name="LastSaved">
    <vt:filetime>2025-04-25T00:00:00Z</vt:filetime>
  </property>
  <property fmtid="{D5CDD505-2E9C-101B-9397-08002B2CF9AE}" pid="5" name="Producer">
    <vt:lpwstr>Canva</vt:lpwstr>
  </property>
</Properties>
</file>